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3" r:id="rId2"/>
    <p:sldId id="264" r:id="rId3"/>
    <p:sldId id="262" r:id="rId4"/>
  </p:sldIdLst>
  <p:sldSz cx="6300788" cy="8280400"/>
  <p:notesSz cx="6864350" cy="9996488"/>
  <p:defaultTextStyle>
    <a:defPPr>
      <a:defRPr lang="ko-KR"/>
    </a:defPPr>
    <a:lvl1pPr algn="l" rtl="0" fontAlgn="base" latinLnBrk="1">
      <a:spcBef>
        <a:spcPct val="0"/>
      </a:spcBef>
      <a:spcAft>
        <a:spcPct val="0"/>
      </a:spcAft>
      <a:defRPr sz="800" b="1" kern="1200">
        <a:solidFill>
          <a:srgbClr val="000000"/>
        </a:solidFill>
        <a:latin typeface="맑은 고딕" pitchFamily="50" charset="-127"/>
        <a:ea typeface="맑은 고딕" pitchFamily="50" charset="-127"/>
        <a:cs typeface="+mn-cs"/>
      </a:defRPr>
    </a:lvl1pPr>
    <a:lvl2pPr marL="414288" indent="39683" algn="l" rtl="0" fontAlgn="base" latinLnBrk="1">
      <a:spcBef>
        <a:spcPct val="0"/>
      </a:spcBef>
      <a:spcAft>
        <a:spcPct val="0"/>
      </a:spcAft>
      <a:defRPr sz="800" b="1" kern="1200">
        <a:solidFill>
          <a:srgbClr val="000000"/>
        </a:solidFill>
        <a:latin typeface="맑은 고딕" pitchFamily="50" charset="-127"/>
        <a:ea typeface="맑은 고딕" pitchFamily="50" charset="-127"/>
        <a:cs typeface="+mn-cs"/>
      </a:defRPr>
    </a:lvl2pPr>
    <a:lvl3pPr marL="830162" indent="80953" algn="l" rtl="0" fontAlgn="base" latinLnBrk="1">
      <a:spcBef>
        <a:spcPct val="0"/>
      </a:spcBef>
      <a:spcAft>
        <a:spcPct val="0"/>
      </a:spcAft>
      <a:defRPr sz="800" b="1" kern="1200">
        <a:solidFill>
          <a:srgbClr val="000000"/>
        </a:solidFill>
        <a:latin typeface="맑은 고딕" pitchFamily="50" charset="-127"/>
        <a:ea typeface="맑은 고딕" pitchFamily="50" charset="-127"/>
        <a:cs typeface="+mn-cs"/>
      </a:defRPr>
    </a:lvl3pPr>
    <a:lvl4pPr marL="1247624" indent="120635" algn="l" rtl="0" fontAlgn="base" latinLnBrk="1">
      <a:spcBef>
        <a:spcPct val="0"/>
      </a:spcBef>
      <a:spcAft>
        <a:spcPct val="0"/>
      </a:spcAft>
      <a:defRPr sz="800" b="1" kern="1200">
        <a:solidFill>
          <a:srgbClr val="000000"/>
        </a:solidFill>
        <a:latin typeface="맑은 고딕" pitchFamily="50" charset="-127"/>
        <a:ea typeface="맑은 고딕" pitchFamily="50" charset="-127"/>
        <a:cs typeface="+mn-cs"/>
      </a:defRPr>
    </a:lvl4pPr>
    <a:lvl5pPr marL="1663498" indent="161906" algn="l" rtl="0" fontAlgn="base" latinLnBrk="1">
      <a:spcBef>
        <a:spcPct val="0"/>
      </a:spcBef>
      <a:spcAft>
        <a:spcPct val="0"/>
      </a:spcAft>
      <a:defRPr sz="800" b="1" kern="1200">
        <a:solidFill>
          <a:srgbClr val="000000"/>
        </a:solidFill>
        <a:latin typeface="맑은 고딕" pitchFamily="50" charset="-127"/>
        <a:ea typeface="맑은 고딕" pitchFamily="50" charset="-127"/>
        <a:cs typeface="+mn-cs"/>
      </a:defRPr>
    </a:lvl5pPr>
    <a:lvl6pPr marL="2285724" algn="l" defTabSz="914289" rtl="0" eaLnBrk="1" latinLnBrk="1" hangingPunct="1">
      <a:defRPr sz="800" b="1" kern="1200">
        <a:solidFill>
          <a:srgbClr val="000000"/>
        </a:solidFill>
        <a:latin typeface="맑은 고딕" pitchFamily="50" charset="-127"/>
        <a:ea typeface="맑은 고딕" pitchFamily="50" charset="-127"/>
        <a:cs typeface="+mn-cs"/>
      </a:defRPr>
    </a:lvl6pPr>
    <a:lvl7pPr marL="2742868" algn="l" defTabSz="914289" rtl="0" eaLnBrk="1" latinLnBrk="1" hangingPunct="1">
      <a:defRPr sz="800" b="1" kern="1200">
        <a:solidFill>
          <a:srgbClr val="000000"/>
        </a:solidFill>
        <a:latin typeface="맑은 고딕" pitchFamily="50" charset="-127"/>
        <a:ea typeface="맑은 고딕" pitchFamily="50" charset="-127"/>
        <a:cs typeface="+mn-cs"/>
      </a:defRPr>
    </a:lvl7pPr>
    <a:lvl8pPr marL="3200012" algn="l" defTabSz="914289" rtl="0" eaLnBrk="1" latinLnBrk="1" hangingPunct="1">
      <a:defRPr sz="800" b="1" kern="1200">
        <a:solidFill>
          <a:srgbClr val="000000"/>
        </a:solidFill>
        <a:latin typeface="맑은 고딕" pitchFamily="50" charset="-127"/>
        <a:ea typeface="맑은 고딕" pitchFamily="50" charset="-127"/>
        <a:cs typeface="+mn-cs"/>
      </a:defRPr>
    </a:lvl8pPr>
    <a:lvl9pPr marL="3657157" algn="l" defTabSz="914289" rtl="0" eaLnBrk="1" latinLnBrk="1" hangingPunct="1">
      <a:defRPr sz="800" b="1" kern="1200">
        <a:solidFill>
          <a:srgbClr val="000000"/>
        </a:solidFill>
        <a:latin typeface="맑은 고딕" pitchFamily="50" charset="-127"/>
        <a:ea typeface="맑은 고딕"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D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601" autoAdjust="0"/>
    <p:restoredTop sz="94614" autoAdjust="0"/>
  </p:normalViewPr>
  <p:slideViewPr>
    <p:cSldViewPr>
      <p:cViewPr>
        <p:scale>
          <a:sx n="100" d="100"/>
          <a:sy n="100" d="100"/>
        </p:scale>
        <p:origin x="-3582" y="36"/>
      </p:cViewPr>
      <p:guideLst>
        <p:guide orient="horz" pos="2608"/>
        <p:guide pos="19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220" y="-90"/>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4975" cy="50006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7788" y="0"/>
            <a:ext cx="2974975" cy="500063"/>
          </a:xfrm>
          <a:prstGeom prst="rect">
            <a:avLst/>
          </a:prstGeom>
        </p:spPr>
        <p:txBody>
          <a:bodyPr vert="horz" lIns="91440" tIns="45720" rIns="91440" bIns="45720" rtlCol="0"/>
          <a:lstStyle>
            <a:lvl1pPr algn="r">
              <a:defRPr sz="1200"/>
            </a:lvl1pPr>
          </a:lstStyle>
          <a:p>
            <a:fld id="{93D84611-6593-4231-939F-139B09B2ED2B}" type="datetimeFigureOut">
              <a:rPr lang="ko-KR" altLang="en-US" smtClean="0"/>
              <a:pPr/>
              <a:t>2017-05-09</a:t>
            </a:fld>
            <a:endParaRPr lang="ko-KR" altLang="en-US"/>
          </a:p>
        </p:txBody>
      </p:sp>
      <p:sp>
        <p:nvSpPr>
          <p:cNvPr id="4" name="바닥글 개체 틀 3"/>
          <p:cNvSpPr>
            <a:spLocks noGrp="1"/>
          </p:cNvSpPr>
          <p:nvPr>
            <p:ph type="ftr" sz="quarter" idx="2"/>
          </p:nvPr>
        </p:nvSpPr>
        <p:spPr>
          <a:xfrm>
            <a:off x="0" y="9494838"/>
            <a:ext cx="2974975" cy="500062"/>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7788" y="9494838"/>
            <a:ext cx="2974975" cy="500062"/>
          </a:xfrm>
          <a:prstGeom prst="rect">
            <a:avLst/>
          </a:prstGeom>
        </p:spPr>
        <p:txBody>
          <a:bodyPr vert="horz" lIns="91440" tIns="45720" rIns="91440" bIns="45720" rtlCol="0" anchor="b"/>
          <a:lstStyle>
            <a:lvl1pPr algn="r">
              <a:defRPr sz="1200"/>
            </a:lvl1pPr>
          </a:lstStyle>
          <a:p>
            <a:fld id="{CDBE5D16-C43E-46EF-B021-FBA7719962EC}" type="slidenum">
              <a:rPr lang="ko-KR" altLang="en-US" smtClean="0"/>
              <a:pPr/>
              <a:t>‹Nr.›</a:t>
            </a:fld>
            <a:endParaRPr lang="ko-KR" altLang="en-US"/>
          </a:p>
        </p:txBody>
      </p:sp>
    </p:spTree>
    <p:extLst>
      <p:ext uri="{BB962C8B-B14F-4D97-AF65-F5344CB8AC3E}">
        <p14:creationId xmlns:p14="http://schemas.microsoft.com/office/powerpoint/2010/main" val="2972024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3388" cy="500063"/>
          </a:xfrm>
          <a:prstGeom prst="rect">
            <a:avLst/>
          </a:prstGeom>
        </p:spPr>
        <p:txBody>
          <a:bodyPr vert="horz" lIns="91029" tIns="45514" rIns="91029" bIns="45514" rtlCol="0"/>
          <a:lstStyle>
            <a:lvl1pPr algn="l">
              <a:defRPr kumimoji="1" sz="1200" b="0">
                <a:solidFill>
                  <a:schemeClr val="tx1"/>
                </a:solidFill>
                <a:latin typeface="굴림" pitchFamily="50" charset="-127"/>
                <a:ea typeface="굴림" pitchFamily="50" charset="-127"/>
              </a:defRPr>
            </a:lvl1pPr>
          </a:lstStyle>
          <a:p>
            <a:pPr>
              <a:defRPr/>
            </a:pPr>
            <a:endParaRPr lang="ko-KR" altLang="en-US"/>
          </a:p>
        </p:txBody>
      </p:sp>
      <p:sp>
        <p:nvSpPr>
          <p:cNvPr id="3" name="날짜 개체 틀 2"/>
          <p:cNvSpPr>
            <a:spLocks noGrp="1"/>
          </p:cNvSpPr>
          <p:nvPr>
            <p:ph type="dt" idx="1"/>
          </p:nvPr>
        </p:nvSpPr>
        <p:spPr>
          <a:xfrm>
            <a:off x="3889375" y="0"/>
            <a:ext cx="2973388" cy="500063"/>
          </a:xfrm>
          <a:prstGeom prst="rect">
            <a:avLst/>
          </a:prstGeom>
        </p:spPr>
        <p:txBody>
          <a:bodyPr vert="horz" lIns="91029" tIns="45514" rIns="91029" bIns="45514" rtlCol="0"/>
          <a:lstStyle>
            <a:lvl1pPr algn="r">
              <a:defRPr kumimoji="1" sz="1200" b="0">
                <a:solidFill>
                  <a:schemeClr val="tx1"/>
                </a:solidFill>
                <a:latin typeface="굴림" pitchFamily="50" charset="-127"/>
                <a:ea typeface="굴림" pitchFamily="50" charset="-127"/>
              </a:defRPr>
            </a:lvl1pPr>
          </a:lstStyle>
          <a:p>
            <a:pPr>
              <a:defRPr/>
            </a:pPr>
            <a:fld id="{BF33BE0E-331B-44C1-AA9B-02414F1C3384}" type="datetimeFigureOut">
              <a:rPr lang="ko-KR" altLang="en-US"/>
              <a:pPr>
                <a:defRPr/>
              </a:pPr>
              <a:t>2017-05-09</a:t>
            </a:fld>
            <a:endParaRPr lang="ko-KR" altLang="en-US"/>
          </a:p>
        </p:txBody>
      </p:sp>
      <p:sp>
        <p:nvSpPr>
          <p:cNvPr id="4" name="슬라이드 이미지 개체 틀 3"/>
          <p:cNvSpPr>
            <a:spLocks noGrp="1" noRot="1" noChangeAspect="1"/>
          </p:cNvSpPr>
          <p:nvPr>
            <p:ph type="sldImg" idx="2"/>
          </p:nvPr>
        </p:nvSpPr>
        <p:spPr>
          <a:xfrm>
            <a:off x="2005013" y="749300"/>
            <a:ext cx="2854325" cy="3749675"/>
          </a:xfrm>
          <a:prstGeom prst="rect">
            <a:avLst/>
          </a:prstGeom>
          <a:noFill/>
          <a:ln w="12700">
            <a:solidFill>
              <a:prstClr val="black"/>
            </a:solidFill>
          </a:ln>
        </p:spPr>
        <p:txBody>
          <a:bodyPr vert="horz" lIns="91029" tIns="45514" rIns="91029" bIns="45514" rtlCol="0" anchor="ctr"/>
          <a:lstStyle/>
          <a:p>
            <a:pPr lvl="0"/>
            <a:endParaRPr lang="ko-KR" altLang="en-US" noProof="0" smtClean="0"/>
          </a:p>
        </p:txBody>
      </p:sp>
      <p:sp>
        <p:nvSpPr>
          <p:cNvPr id="5" name="슬라이드 노트 개체 틀 4"/>
          <p:cNvSpPr>
            <a:spLocks noGrp="1"/>
          </p:cNvSpPr>
          <p:nvPr>
            <p:ph type="body" sz="quarter" idx="3"/>
          </p:nvPr>
        </p:nvSpPr>
        <p:spPr>
          <a:xfrm>
            <a:off x="685800" y="4748213"/>
            <a:ext cx="5492750" cy="4498975"/>
          </a:xfrm>
          <a:prstGeom prst="rect">
            <a:avLst/>
          </a:prstGeom>
        </p:spPr>
        <p:txBody>
          <a:bodyPr vert="horz" lIns="91029" tIns="45514" rIns="91029" bIns="45514" rtlCol="0">
            <a:normAutofit/>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6" name="바닥글 개체 틀 5"/>
          <p:cNvSpPr>
            <a:spLocks noGrp="1"/>
          </p:cNvSpPr>
          <p:nvPr>
            <p:ph type="ftr" sz="quarter" idx="4"/>
          </p:nvPr>
        </p:nvSpPr>
        <p:spPr>
          <a:xfrm>
            <a:off x="0" y="9494838"/>
            <a:ext cx="2973388" cy="500062"/>
          </a:xfrm>
          <a:prstGeom prst="rect">
            <a:avLst/>
          </a:prstGeom>
        </p:spPr>
        <p:txBody>
          <a:bodyPr vert="horz" lIns="91029" tIns="45514" rIns="91029" bIns="45514" rtlCol="0" anchor="b"/>
          <a:lstStyle>
            <a:lvl1pPr algn="l">
              <a:defRPr kumimoji="1" sz="1200" b="0">
                <a:solidFill>
                  <a:schemeClr val="tx1"/>
                </a:solidFill>
                <a:latin typeface="굴림" pitchFamily="50" charset="-127"/>
                <a:ea typeface="굴림" pitchFamily="50" charset="-127"/>
              </a:defRPr>
            </a:lvl1pPr>
          </a:lstStyle>
          <a:p>
            <a:pPr>
              <a:defRPr/>
            </a:pPr>
            <a:endParaRPr lang="ko-KR" altLang="en-US"/>
          </a:p>
        </p:txBody>
      </p:sp>
      <p:sp>
        <p:nvSpPr>
          <p:cNvPr id="7" name="슬라이드 번호 개체 틀 6"/>
          <p:cNvSpPr>
            <a:spLocks noGrp="1"/>
          </p:cNvSpPr>
          <p:nvPr>
            <p:ph type="sldNum" sz="quarter" idx="5"/>
          </p:nvPr>
        </p:nvSpPr>
        <p:spPr>
          <a:xfrm>
            <a:off x="3889375" y="9494838"/>
            <a:ext cx="2973388" cy="500062"/>
          </a:xfrm>
          <a:prstGeom prst="rect">
            <a:avLst/>
          </a:prstGeom>
        </p:spPr>
        <p:txBody>
          <a:bodyPr vert="horz" lIns="91029" tIns="45514" rIns="91029" bIns="45514" rtlCol="0" anchor="b"/>
          <a:lstStyle>
            <a:lvl1pPr algn="r">
              <a:defRPr kumimoji="1" sz="1200" b="0">
                <a:solidFill>
                  <a:schemeClr val="tx1"/>
                </a:solidFill>
                <a:latin typeface="굴림" pitchFamily="50" charset="-127"/>
                <a:ea typeface="굴림" pitchFamily="50" charset="-127"/>
              </a:defRPr>
            </a:lvl1pPr>
          </a:lstStyle>
          <a:p>
            <a:pPr>
              <a:defRPr/>
            </a:pPr>
            <a:fld id="{FED664C5-BC9F-41B7-B915-8FFAB7DAC52C}" type="slidenum">
              <a:rPr lang="ko-KR" altLang="en-US"/>
              <a:pPr>
                <a:defRPr/>
              </a:pPr>
              <a:t>‹Nr.›</a:t>
            </a:fld>
            <a:endParaRPr lang="ko-KR" altLang="en-US"/>
          </a:p>
        </p:txBody>
      </p:sp>
    </p:spTree>
    <p:extLst>
      <p:ext uri="{BB962C8B-B14F-4D97-AF65-F5344CB8AC3E}">
        <p14:creationId xmlns:p14="http://schemas.microsoft.com/office/powerpoint/2010/main" val="4239068454"/>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800" kern="1200">
        <a:solidFill>
          <a:schemeClr val="tx1"/>
        </a:solidFill>
        <a:latin typeface="+mn-lt"/>
        <a:ea typeface="+mn-ea"/>
        <a:cs typeface="+mn-cs"/>
      </a:defRPr>
    </a:lvl1pPr>
    <a:lvl2pPr marL="414288" algn="l" rtl="0" eaLnBrk="0" fontAlgn="base" latinLnBrk="1" hangingPunct="0">
      <a:spcBef>
        <a:spcPct val="30000"/>
      </a:spcBef>
      <a:spcAft>
        <a:spcPct val="0"/>
      </a:spcAft>
      <a:defRPr sz="800" kern="1200">
        <a:solidFill>
          <a:schemeClr val="tx1"/>
        </a:solidFill>
        <a:latin typeface="+mn-lt"/>
        <a:ea typeface="+mn-ea"/>
        <a:cs typeface="+mn-cs"/>
      </a:defRPr>
    </a:lvl2pPr>
    <a:lvl3pPr marL="830162" algn="l" rtl="0" eaLnBrk="0" fontAlgn="base" latinLnBrk="1" hangingPunct="0">
      <a:spcBef>
        <a:spcPct val="30000"/>
      </a:spcBef>
      <a:spcAft>
        <a:spcPct val="0"/>
      </a:spcAft>
      <a:defRPr sz="800" kern="1200">
        <a:solidFill>
          <a:schemeClr val="tx1"/>
        </a:solidFill>
        <a:latin typeface="+mn-lt"/>
        <a:ea typeface="+mn-ea"/>
        <a:cs typeface="+mn-cs"/>
      </a:defRPr>
    </a:lvl3pPr>
    <a:lvl4pPr marL="1247624" algn="l" rtl="0" eaLnBrk="0" fontAlgn="base" latinLnBrk="1" hangingPunct="0">
      <a:spcBef>
        <a:spcPct val="30000"/>
      </a:spcBef>
      <a:spcAft>
        <a:spcPct val="0"/>
      </a:spcAft>
      <a:defRPr sz="800" kern="1200">
        <a:solidFill>
          <a:schemeClr val="tx1"/>
        </a:solidFill>
        <a:latin typeface="+mn-lt"/>
        <a:ea typeface="+mn-ea"/>
        <a:cs typeface="+mn-cs"/>
      </a:defRPr>
    </a:lvl4pPr>
    <a:lvl5pPr marL="1663498" algn="l" rtl="0" eaLnBrk="0" fontAlgn="base" latinLnBrk="1" hangingPunct="0">
      <a:spcBef>
        <a:spcPct val="30000"/>
      </a:spcBef>
      <a:spcAft>
        <a:spcPct val="0"/>
      </a:spcAft>
      <a:defRPr sz="800" kern="1200">
        <a:solidFill>
          <a:schemeClr val="tx1"/>
        </a:solidFill>
        <a:latin typeface="+mn-lt"/>
        <a:ea typeface="+mn-ea"/>
        <a:cs typeface="+mn-cs"/>
      </a:defRPr>
    </a:lvl5pPr>
    <a:lvl6pPr marL="2082367" algn="l" defTabSz="832942" rtl="0" eaLnBrk="1" latinLnBrk="1" hangingPunct="1">
      <a:defRPr sz="800" kern="1200">
        <a:solidFill>
          <a:schemeClr val="tx1"/>
        </a:solidFill>
        <a:latin typeface="+mn-lt"/>
        <a:ea typeface="+mn-ea"/>
        <a:cs typeface="+mn-cs"/>
      </a:defRPr>
    </a:lvl6pPr>
    <a:lvl7pPr marL="2498834" algn="l" defTabSz="832942" rtl="0" eaLnBrk="1" latinLnBrk="1" hangingPunct="1">
      <a:defRPr sz="800" kern="1200">
        <a:solidFill>
          <a:schemeClr val="tx1"/>
        </a:solidFill>
        <a:latin typeface="+mn-lt"/>
        <a:ea typeface="+mn-ea"/>
        <a:cs typeface="+mn-cs"/>
      </a:defRPr>
    </a:lvl7pPr>
    <a:lvl8pPr marL="2915309" algn="l" defTabSz="832942" rtl="0" eaLnBrk="1" latinLnBrk="1" hangingPunct="1">
      <a:defRPr sz="800" kern="1200">
        <a:solidFill>
          <a:schemeClr val="tx1"/>
        </a:solidFill>
        <a:latin typeface="+mn-lt"/>
        <a:ea typeface="+mn-ea"/>
        <a:cs typeface="+mn-cs"/>
      </a:defRPr>
    </a:lvl8pPr>
    <a:lvl9pPr marL="3331784" algn="l" defTabSz="832942" rtl="0" eaLnBrk="1" latinLnBrk="1"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슬라이드 이미지 개체 틀 1"/>
          <p:cNvSpPr>
            <a:spLocks noGrp="1" noRot="1" noChangeAspect="1" noTextEdit="1"/>
          </p:cNvSpPr>
          <p:nvPr>
            <p:ph type="sldImg"/>
          </p:nvPr>
        </p:nvSpPr>
        <p:spPr bwMode="auto">
          <a:xfrm>
            <a:off x="2006600" y="749300"/>
            <a:ext cx="2851150" cy="3749675"/>
          </a:xfrm>
          <a:noFill/>
          <a:ln>
            <a:solidFill>
              <a:srgbClr val="000000"/>
            </a:solidFill>
            <a:miter lim="800000"/>
            <a:headEnd/>
            <a:tailEnd/>
          </a:ln>
        </p:spPr>
      </p:sp>
      <p:sp>
        <p:nvSpPr>
          <p:cNvPr id="6147"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dirty="0" smtClean="0"/>
          </a:p>
        </p:txBody>
      </p:sp>
      <p:sp>
        <p:nvSpPr>
          <p:cNvPr id="6148" name="슬라이드 번호 개체 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CBB356-E26F-47EF-93EB-43BB462FB5F5}" type="slidenum">
              <a:rPr lang="ko-KR" altLang="en-US" smtClean="0"/>
              <a:pPr/>
              <a:t>1</a:t>
            </a:fld>
            <a:endParaRPr lang="ko-KR"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슬라이드 이미지 개체 틀 1"/>
          <p:cNvSpPr>
            <a:spLocks noGrp="1" noRot="1" noChangeAspect="1" noTextEdit="1"/>
          </p:cNvSpPr>
          <p:nvPr>
            <p:ph type="sldImg"/>
          </p:nvPr>
        </p:nvSpPr>
        <p:spPr bwMode="auto">
          <a:xfrm>
            <a:off x="2006600" y="749300"/>
            <a:ext cx="2851150" cy="3749675"/>
          </a:xfrm>
          <a:noFill/>
          <a:ln>
            <a:solidFill>
              <a:srgbClr val="000000"/>
            </a:solidFill>
            <a:miter lim="800000"/>
            <a:headEnd/>
            <a:tailEnd/>
          </a:ln>
        </p:spPr>
      </p:sp>
      <p:sp>
        <p:nvSpPr>
          <p:cNvPr id="7171"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172" name="슬라이드 번호 개체 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83C5CF-FFCD-44D4-803A-3CBC8BEA1BB9}" type="slidenum">
              <a:rPr lang="ko-KR" altLang="en-US" smtClean="0"/>
              <a:pPr/>
              <a:t>2</a:t>
            </a:fld>
            <a:endParaRPr lang="ko-KR"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슬라이드 이미지 개체 틀 1"/>
          <p:cNvSpPr>
            <a:spLocks noGrp="1" noRot="1" noChangeAspect="1" noTextEdit="1"/>
          </p:cNvSpPr>
          <p:nvPr>
            <p:ph type="sldImg"/>
          </p:nvPr>
        </p:nvSpPr>
        <p:spPr bwMode="auto">
          <a:xfrm>
            <a:off x="2006600" y="749300"/>
            <a:ext cx="2851150" cy="3749675"/>
          </a:xfrm>
          <a:noFill/>
          <a:ln>
            <a:solidFill>
              <a:srgbClr val="000000"/>
            </a:solidFill>
            <a:miter lim="800000"/>
            <a:headEnd/>
            <a:tailEnd/>
          </a:ln>
        </p:spPr>
      </p:sp>
      <p:sp>
        <p:nvSpPr>
          <p:cNvPr id="8195" name="슬라이드 노트 개체 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8196" name="슬라이드 번호 개체 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179C18-3F18-49BF-9390-34B3D18C9AC3}" type="slidenum">
              <a:rPr lang="ko-KR" altLang="en-US" smtClean="0"/>
              <a:pPr/>
              <a:t>3</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72559" y="2572299"/>
            <a:ext cx="5355670" cy="1774916"/>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945119" y="4692227"/>
            <a:ext cx="4410552" cy="2116102"/>
          </a:xfrm>
        </p:spPr>
        <p:txBody>
          <a:bodyPr/>
          <a:lstStyle>
            <a:lvl1pPr marL="0" indent="0" algn="ctr">
              <a:buNone/>
              <a:defRPr>
                <a:solidFill>
                  <a:schemeClr val="tx1">
                    <a:tint val="75000"/>
                  </a:schemeClr>
                </a:solidFill>
              </a:defRPr>
            </a:lvl1pPr>
            <a:lvl2pPr marL="416475" indent="0" algn="ctr">
              <a:buNone/>
              <a:defRPr>
                <a:solidFill>
                  <a:schemeClr val="tx1">
                    <a:tint val="75000"/>
                  </a:schemeClr>
                </a:solidFill>
              </a:defRPr>
            </a:lvl2pPr>
            <a:lvl3pPr marL="832942" indent="0" algn="ctr">
              <a:buNone/>
              <a:defRPr>
                <a:solidFill>
                  <a:schemeClr val="tx1">
                    <a:tint val="75000"/>
                  </a:schemeClr>
                </a:solidFill>
              </a:defRPr>
            </a:lvl3pPr>
            <a:lvl4pPr marL="1249417" indent="0" algn="ctr">
              <a:buNone/>
              <a:defRPr>
                <a:solidFill>
                  <a:schemeClr val="tx1">
                    <a:tint val="75000"/>
                  </a:schemeClr>
                </a:solidFill>
              </a:defRPr>
            </a:lvl4pPr>
            <a:lvl5pPr marL="1665892" indent="0" algn="ctr">
              <a:buNone/>
              <a:defRPr>
                <a:solidFill>
                  <a:schemeClr val="tx1">
                    <a:tint val="75000"/>
                  </a:schemeClr>
                </a:solidFill>
              </a:defRPr>
            </a:lvl5pPr>
            <a:lvl6pPr marL="2082367" indent="0" algn="ctr">
              <a:buNone/>
              <a:defRPr>
                <a:solidFill>
                  <a:schemeClr val="tx1">
                    <a:tint val="75000"/>
                  </a:schemeClr>
                </a:solidFill>
              </a:defRPr>
            </a:lvl6pPr>
            <a:lvl7pPr marL="2498834" indent="0" algn="ctr">
              <a:buNone/>
              <a:defRPr>
                <a:solidFill>
                  <a:schemeClr val="tx1">
                    <a:tint val="75000"/>
                  </a:schemeClr>
                </a:solidFill>
              </a:defRPr>
            </a:lvl7pPr>
            <a:lvl8pPr marL="2915309" indent="0" algn="ctr">
              <a:buNone/>
              <a:defRPr>
                <a:solidFill>
                  <a:schemeClr val="tx1">
                    <a:tint val="75000"/>
                  </a:schemeClr>
                </a:solidFill>
              </a:defRPr>
            </a:lvl8pPr>
            <a:lvl9pPr marL="3331784"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fld id="{8138CBAF-82C2-47D7-838E-16D7571D47D4}" type="datetime1">
              <a:rPr lang="ko-KR" altLang="en-US" smtClean="0"/>
              <a:pPr>
                <a:defRPr/>
              </a:pPr>
              <a:t>2017-05-09</a:t>
            </a:fld>
            <a:endParaRPr lang="ko-KR" altLang="en-US"/>
          </a:p>
        </p:txBody>
      </p:sp>
      <p:sp>
        <p:nvSpPr>
          <p:cNvPr id="5"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F318365E-3FCF-405C-AAD8-6A4F20CFE796}" type="slidenum">
              <a:rPr lang="ko-KR" altLang="en-US"/>
              <a:pPr>
                <a:defRPr/>
              </a:pPr>
              <a:t>‹Nr.›</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140AFB5C-C21C-4019-8E3A-5EBFCEE5BAC8}" type="datetime1">
              <a:rPr lang="ko-KR" altLang="en-US" smtClean="0"/>
              <a:pPr>
                <a:defRPr/>
              </a:pPr>
              <a:t>2017-05-09</a:t>
            </a:fld>
            <a:endParaRPr lang="ko-KR" altLang="en-US"/>
          </a:p>
        </p:txBody>
      </p:sp>
      <p:sp>
        <p:nvSpPr>
          <p:cNvPr id="5"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58B24599-24D2-4B9D-BD35-D9322567F0D3}" type="slidenum">
              <a:rPr lang="ko-KR" altLang="en-US"/>
              <a:pPr>
                <a:defRPr/>
              </a:pPr>
              <a:t>‹Nr.›</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4568072" y="331610"/>
            <a:ext cx="1417677" cy="706517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15039" y="331610"/>
            <a:ext cx="4148019" cy="706517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9FFD32B2-05C7-4040-8F89-9C28E22CFE11}" type="datetime1">
              <a:rPr lang="ko-KR" altLang="en-US" smtClean="0"/>
              <a:pPr>
                <a:defRPr/>
              </a:pPr>
              <a:t>2017-05-09</a:t>
            </a:fld>
            <a:endParaRPr lang="ko-KR" altLang="en-US"/>
          </a:p>
        </p:txBody>
      </p:sp>
      <p:sp>
        <p:nvSpPr>
          <p:cNvPr id="5"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0CEB93AC-84FD-4D9B-9141-C3B8F17E7E56}" type="slidenum">
              <a:rPr lang="ko-KR" altLang="en-US"/>
              <a:pPr>
                <a:defRPr/>
              </a:pPr>
              <a:t>‹Nr.›</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0B884F1A-888A-4AA7-85D5-AE09BDC87C61}" type="datetime1">
              <a:rPr lang="ko-KR" altLang="en-US" smtClean="0"/>
              <a:pPr>
                <a:defRPr/>
              </a:pPr>
              <a:t>2017-05-09</a:t>
            </a:fld>
            <a:endParaRPr lang="ko-KR" altLang="en-US"/>
          </a:p>
        </p:txBody>
      </p:sp>
      <p:sp>
        <p:nvSpPr>
          <p:cNvPr id="5"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0BBB966-4AC1-473F-A699-7F8710B32281}" type="slidenum">
              <a:rPr lang="ko-KR" altLang="en-US"/>
              <a:pPr>
                <a:defRPr/>
              </a:pPr>
              <a:t>‹Nr.›</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97717" y="5320928"/>
            <a:ext cx="5355670" cy="1644579"/>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97717" y="3509594"/>
            <a:ext cx="5355670" cy="1811338"/>
          </a:xfrm>
        </p:spPr>
        <p:txBody>
          <a:bodyPr anchor="b"/>
          <a:lstStyle>
            <a:lvl1pPr marL="0" indent="0">
              <a:buNone/>
              <a:defRPr sz="1600">
                <a:solidFill>
                  <a:schemeClr val="tx1">
                    <a:tint val="75000"/>
                  </a:schemeClr>
                </a:solidFill>
              </a:defRPr>
            </a:lvl1pPr>
            <a:lvl2pPr marL="416475" indent="0">
              <a:buNone/>
              <a:defRPr sz="1600">
                <a:solidFill>
                  <a:schemeClr val="tx1">
                    <a:tint val="75000"/>
                  </a:schemeClr>
                </a:solidFill>
              </a:defRPr>
            </a:lvl2pPr>
            <a:lvl3pPr marL="832942" indent="0">
              <a:buNone/>
              <a:defRPr sz="1600">
                <a:solidFill>
                  <a:schemeClr val="tx1">
                    <a:tint val="75000"/>
                  </a:schemeClr>
                </a:solidFill>
              </a:defRPr>
            </a:lvl3pPr>
            <a:lvl4pPr marL="1249417" indent="0">
              <a:buNone/>
              <a:defRPr sz="1600">
                <a:solidFill>
                  <a:schemeClr val="tx1">
                    <a:tint val="75000"/>
                  </a:schemeClr>
                </a:solidFill>
              </a:defRPr>
            </a:lvl4pPr>
            <a:lvl5pPr marL="1665892" indent="0">
              <a:buNone/>
              <a:defRPr sz="1600">
                <a:solidFill>
                  <a:schemeClr val="tx1">
                    <a:tint val="75000"/>
                  </a:schemeClr>
                </a:solidFill>
              </a:defRPr>
            </a:lvl5pPr>
            <a:lvl6pPr marL="2082367" indent="0">
              <a:buNone/>
              <a:defRPr sz="1600">
                <a:solidFill>
                  <a:schemeClr val="tx1">
                    <a:tint val="75000"/>
                  </a:schemeClr>
                </a:solidFill>
              </a:defRPr>
            </a:lvl6pPr>
            <a:lvl7pPr marL="2498834" indent="0">
              <a:buNone/>
              <a:defRPr sz="1600">
                <a:solidFill>
                  <a:schemeClr val="tx1">
                    <a:tint val="75000"/>
                  </a:schemeClr>
                </a:solidFill>
              </a:defRPr>
            </a:lvl7pPr>
            <a:lvl8pPr marL="2915309" indent="0">
              <a:buNone/>
              <a:defRPr sz="1600">
                <a:solidFill>
                  <a:schemeClr val="tx1">
                    <a:tint val="75000"/>
                  </a:schemeClr>
                </a:solidFill>
              </a:defRPr>
            </a:lvl8pPr>
            <a:lvl9pPr marL="3331784"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5046AFE0-0106-41DE-9719-39974A75D5C7}" type="datetime1">
              <a:rPr lang="ko-KR" altLang="en-US" smtClean="0"/>
              <a:pPr>
                <a:defRPr/>
              </a:pPr>
              <a:t>2017-05-09</a:t>
            </a:fld>
            <a:endParaRPr lang="ko-KR" altLang="en-US"/>
          </a:p>
        </p:txBody>
      </p:sp>
      <p:sp>
        <p:nvSpPr>
          <p:cNvPr id="5"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72E6675E-84CA-4035-946D-13082B55B9D7}" type="slidenum">
              <a:rPr lang="ko-KR" altLang="en-US"/>
              <a:pPr>
                <a:defRPr/>
              </a:pPr>
              <a:t>‹Nr.›</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15039" y="1932093"/>
            <a:ext cx="2782848" cy="5464684"/>
          </a:xfrm>
        </p:spPr>
        <p:txBody>
          <a:bodyPr/>
          <a:lstStyle>
            <a:lvl1pPr>
              <a:defRPr sz="2400"/>
            </a:lvl1pPr>
            <a:lvl2pPr>
              <a:defRPr sz="2400"/>
            </a:lvl2pPr>
            <a:lvl3pPr>
              <a:defRPr sz="16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202901" y="1932093"/>
            <a:ext cx="2782848" cy="5464684"/>
          </a:xfrm>
        </p:spPr>
        <p:txBody>
          <a:bodyPr/>
          <a:lstStyle>
            <a:lvl1pPr>
              <a:defRPr sz="2400"/>
            </a:lvl1pPr>
            <a:lvl2pPr>
              <a:defRPr sz="2400"/>
            </a:lvl2pPr>
            <a:lvl3pPr>
              <a:defRPr sz="16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3"/>
          <p:cNvSpPr>
            <a:spLocks noGrp="1"/>
          </p:cNvSpPr>
          <p:nvPr>
            <p:ph type="dt" sz="half" idx="10"/>
          </p:nvPr>
        </p:nvSpPr>
        <p:spPr/>
        <p:txBody>
          <a:bodyPr/>
          <a:lstStyle>
            <a:lvl1pPr>
              <a:defRPr/>
            </a:lvl1pPr>
          </a:lstStyle>
          <a:p>
            <a:pPr>
              <a:defRPr/>
            </a:pPr>
            <a:fld id="{F356105A-3879-489B-962A-62ACFBE9CE3B}" type="datetime1">
              <a:rPr lang="ko-KR" altLang="en-US" smtClean="0"/>
              <a:pPr>
                <a:defRPr/>
              </a:pPr>
              <a:t>2017-05-09</a:t>
            </a:fld>
            <a:endParaRPr lang="ko-KR" altLang="en-US"/>
          </a:p>
        </p:txBody>
      </p:sp>
      <p:sp>
        <p:nvSpPr>
          <p:cNvPr id="6"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35606F9A-1F4F-4435-ADC8-68FA52DB10FD}" type="slidenum">
              <a:rPr lang="ko-KR" altLang="en-US"/>
              <a:pPr>
                <a:defRPr/>
              </a:pPr>
              <a:t>‹Nr.›</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15043" y="1853510"/>
            <a:ext cx="2783944" cy="772457"/>
          </a:xfrm>
        </p:spPr>
        <p:txBody>
          <a:bodyPr anchor="b"/>
          <a:lstStyle>
            <a:lvl1pPr marL="0" indent="0">
              <a:buNone/>
              <a:defRPr sz="2400" b="1"/>
            </a:lvl1pPr>
            <a:lvl2pPr marL="416475" indent="0">
              <a:buNone/>
              <a:defRPr sz="1600" b="1"/>
            </a:lvl2pPr>
            <a:lvl3pPr marL="832942" indent="0">
              <a:buNone/>
              <a:defRPr sz="1600" b="1"/>
            </a:lvl3pPr>
            <a:lvl4pPr marL="1249417" indent="0">
              <a:buNone/>
              <a:defRPr sz="1600" b="1"/>
            </a:lvl4pPr>
            <a:lvl5pPr marL="1665892" indent="0">
              <a:buNone/>
              <a:defRPr sz="1600" b="1"/>
            </a:lvl5pPr>
            <a:lvl6pPr marL="2082367" indent="0">
              <a:buNone/>
              <a:defRPr sz="1600" b="1"/>
            </a:lvl6pPr>
            <a:lvl7pPr marL="2498834" indent="0">
              <a:buNone/>
              <a:defRPr sz="1600" b="1"/>
            </a:lvl7pPr>
            <a:lvl8pPr marL="2915309" indent="0">
              <a:buNone/>
              <a:defRPr sz="1600" b="1"/>
            </a:lvl8pPr>
            <a:lvl9pPr marL="3331784"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15043" y="2625958"/>
            <a:ext cx="2783944" cy="4770811"/>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200710" y="1853510"/>
            <a:ext cx="2785039" cy="772457"/>
          </a:xfrm>
        </p:spPr>
        <p:txBody>
          <a:bodyPr anchor="b"/>
          <a:lstStyle>
            <a:lvl1pPr marL="0" indent="0">
              <a:buNone/>
              <a:defRPr sz="2400" b="1"/>
            </a:lvl1pPr>
            <a:lvl2pPr marL="416475" indent="0">
              <a:buNone/>
              <a:defRPr sz="1600" b="1"/>
            </a:lvl2pPr>
            <a:lvl3pPr marL="832942" indent="0">
              <a:buNone/>
              <a:defRPr sz="1600" b="1"/>
            </a:lvl3pPr>
            <a:lvl4pPr marL="1249417" indent="0">
              <a:buNone/>
              <a:defRPr sz="1600" b="1"/>
            </a:lvl4pPr>
            <a:lvl5pPr marL="1665892" indent="0">
              <a:buNone/>
              <a:defRPr sz="1600" b="1"/>
            </a:lvl5pPr>
            <a:lvl6pPr marL="2082367" indent="0">
              <a:buNone/>
              <a:defRPr sz="1600" b="1"/>
            </a:lvl6pPr>
            <a:lvl7pPr marL="2498834" indent="0">
              <a:buNone/>
              <a:defRPr sz="1600" b="1"/>
            </a:lvl7pPr>
            <a:lvl8pPr marL="2915309" indent="0">
              <a:buNone/>
              <a:defRPr sz="1600" b="1"/>
            </a:lvl8pPr>
            <a:lvl9pPr marL="3331784"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200710" y="2625958"/>
            <a:ext cx="2785039" cy="4770811"/>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3"/>
          <p:cNvSpPr>
            <a:spLocks noGrp="1"/>
          </p:cNvSpPr>
          <p:nvPr>
            <p:ph type="dt" sz="half" idx="10"/>
          </p:nvPr>
        </p:nvSpPr>
        <p:spPr/>
        <p:txBody>
          <a:bodyPr/>
          <a:lstStyle>
            <a:lvl1pPr>
              <a:defRPr/>
            </a:lvl1pPr>
          </a:lstStyle>
          <a:p>
            <a:pPr>
              <a:defRPr/>
            </a:pPr>
            <a:fld id="{86C1FA6B-98A1-462B-849E-9BB3F6505830}" type="datetime1">
              <a:rPr lang="ko-KR" altLang="en-US" smtClean="0"/>
              <a:pPr>
                <a:defRPr/>
              </a:pPr>
              <a:t>2017-05-09</a:t>
            </a:fld>
            <a:endParaRPr lang="ko-KR" altLang="en-US"/>
          </a:p>
        </p:txBody>
      </p:sp>
      <p:sp>
        <p:nvSpPr>
          <p:cNvPr id="8"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9" name="슬라이드 번호 개체 틀 5"/>
          <p:cNvSpPr>
            <a:spLocks noGrp="1"/>
          </p:cNvSpPr>
          <p:nvPr>
            <p:ph type="sldNum" sz="quarter" idx="12"/>
          </p:nvPr>
        </p:nvSpPr>
        <p:spPr/>
        <p:txBody>
          <a:bodyPr/>
          <a:lstStyle>
            <a:lvl1pPr>
              <a:defRPr/>
            </a:lvl1pPr>
          </a:lstStyle>
          <a:p>
            <a:pPr>
              <a:defRPr/>
            </a:pPr>
            <a:fld id="{F012326F-0010-40AF-A3C0-DDB8592F47A2}" type="slidenum">
              <a:rPr lang="ko-KR" altLang="en-US"/>
              <a:pPr>
                <a:defRPr/>
              </a:pPr>
              <a:t>‹Nr.›</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3"/>
          <p:cNvSpPr>
            <a:spLocks noGrp="1"/>
          </p:cNvSpPr>
          <p:nvPr>
            <p:ph type="dt" sz="half" idx="10"/>
          </p:nvPr>
        </p:nvSpPr>
        <p:spPr/>
        <p:txBody>
          <a:bodyPr/>
          <a:lstStyle>
            <a:lvl1pPr>
              <a:defRPr/>
            </a:lvl1pPr>
          </a:lstStyle>
          <a:p>
            <a:pPr>
              <a:defRPr/>
            </a:pPr>
            <a:fld id="{381B850C-6718-40A2-AB82-A7FDF57BC843}" type="datetime1">
              <a:rPr lang="ko-KR" altLang="en-US" smtClean="0"/>
              <a:pPr>
                <a:defRPr/>
              </a:pPr>
              <a:t>2017-05-09</a:t>
            </a:fld>
            <a:endParaRPr lang="ko-KR" altLang="en-US"/>
          </a:p>
        </p:txBody>
      </p:sp>
      <p:sp>
        <p:nvSpPr>
          <p:cNvPr id="4"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5" name="슬라이드 번호 개체 틀 5"/>
          <p:cNvSpPr>
            <a:spLocks noGrp="1"/>
          </p:cNvSpPr>
          <p:nvPr>
            <p:ph type="sldNum" sz="quarter" idx="12"/>
          </p:nvPr>
        </p:nvSpPr>
        <p:spPr/>
        <p:txBody>
          <a:bodyPr/>
          <a:lstStyle>
            <a:lvl1pPr>
              <a:defRPr/>
            </a:lvl1pPr>
          </a:lstStyle>
          <a:p>
            <a:pPr>
              <a:defRPr/>
            </a:pPr>
            <a:fld id="{7B7C22D0-B0BB-481B-81EF-4AC15B612144}" type="slidenum">
              <a:rPr lang="ko-KR" altLang="en-US"/>
              <a:pPr>
                <a:defRPr/>
              </a:pPr>
              <a:t>‹Nr.›</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81F8D940-95C9-4EA9-87A4-50D6985189A1}" type="datetime1">
              <a:rPr lang="ko-KR" altLang="en-US" smtClean="0"/>
              <a:pPr>
                <a:defRPr/>
              </a:pPr>
              <a:t>2017-05-09</a:t>
            </a:fld>
            <a:endParaRPr lang="ko-KR" altLang="en-US"/>
          </a:p>
        </p:txBody>
      </p:sp>
      <p:sp>
        <p:nvSpPr>
          <p:cNvPr id="3"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4" name="슬라이드 번호 개체 틀 5"/>
          <p:cNvSpPr>
            <a:spLocks noGrp="1"/>
          </p:cNvSpPr>
          <p:nvPr>
            <p:ph type="sldNum" sz="quarter" idx="12"/>
          </p:nvPr>
        </p:nvSpPr>
        <p:spPr/>
        <p:txBody>
          <a:bodyPr/>
          <a:lstStyle>
            <a:lvl1pPr>
              <a:defRPr/>
            </a:lvl1pPr>
          </a:lstStyle>
          <a:p>
            <a:pPr>
              <a:defRPr/>
            </a:pPr>
            <a:fld id="{6FBD77AA-138E-4DE7-AF1D-47C144F1E71E}" type="slidenum">
              <a:rPr lang="ko-KR" altLang="en-US"/>
              <a:pPr>
                <a:defRPr/>
              </a:pPr>
              <a:t>‹Nr.›</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15043" y="329686"/>
            <a:ext cx="2072914" cy="1403068"/>
          </a:xfrm>
        </p:spPr>
        <p:txBody>
          <a:bodyPr anchor="b"/>
          <a:lstStyle>
            <a:lvl1pPr algn="l">
              <a:defRPr sz="16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463437" y="329691"/>
            <a:ext cx="3522316" cy="7067091"/>
          </a:xfrm>
        </p:spPr>
        <p:txBody>
          <a:bodyPr/>
          <a:lstStyle>
            <a:lvl1pPr>
              <a:defRPr sz="3200"/>
            </a:lvl1pPr>
            <a:lvl2pPr>
              <a:defRPr sz="2400"/>
            </a:lvl2pPr>
            <a:lvl3pPr>
              <a:defRPr sz="24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15043" y="1732758"/>
            <a:ext cx="2072914" cy="5664024"/>
          </a:xfrm>
        </p:spPr>
        <p:txBody>
          <a:bodyPr/>
          <a:lstStyle>
            <a:lvl1pPr marL="0" indent="0">
              <a:buNone/>
              <a:defRPr sz="1600"/>
            </a:lvl1pPr>
            <a:lvl2pPr marL="416475" indent="0">
              <a:buNone/>
              <a:defRPr sz="800"/>
            </a:lvl2pPr>
            <a:lvl3pPr marL="832942" indent="0">
              <a:buNone/>
              <a:defRPr sz="800"/>
            </a:lvl3pPr>
            <a:lvl4pPr marL="1249417" indent="0">
              <a:buNone/>
              <a:defRPr sz="800"/>
            </a:lvl4pPr>
            <a:lvl5pPr marL="1665892" indent="0">
              <a:buNone/>
              <a:defRPr sz="800"/>
            </a:lvl5pPr>
            <a:lvl6pPr marL="2082367" indent="0">
              <a:buNone/>
              <a:defRPr sz="800"/>
            </a:lvl6pPr>
            <a:lvl7pPr marL="2498834" indent="0">
              <a:buNone/>
              <a:defRPr sz="800"/>
            </a:lvl7pPr>
            <a:lvl8pPr marL="2915309" indent="0">
              <a:buNone/>
              <a:defRPr sz="800"/>
            </a:lvl8pPr>
            <a:lvl9pPr marL="3331784" indent="0">
              <a:buNone/>
              <a:defRPr sz="8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BDED5461-7F7D-45A9-932B-772DC528554A}" type="datetime1">
              <a:rPr lang="ko-KR" altLang="en-US" smtClean="0"/>
              <a:pPr>
                <a:defRPr/>
              </a:pPr>
              <a:t>2017-05-09</a:t>
            </a:fld>
            <a:endParaRPr lang="ko-KR" altLang="en-US"/>
          </a:p>
        </p:txBody>
      </p:sp>
      <p:sp>
        <p:nvSpPr>
          <p:cNvPr id="6"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296EA605-527A-485F-8EAB-7E2D4D27C574}" type="slidenum">
              <a:rPr lang="ko-KR" altLang="en-US"/>
              <a:pPr>
                <a:defRPr/>
              </a:pPr>
              <a:t>‹Nr.›</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235001" y="5796286"/>
            <a:ext cx="3780473" cy="684283"/>
          </a:xfrm>
        </p:spPr>
        <p:txBody>
          <a:bodyPr anchor="b"/>
          <a:lstStyle>
            <a:lvl1pPr algn="l">
              <a:defRPr sz="16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235001" y="739867"/>
            <a:ext cx="3780473" cy="4968240"/>
          </a:xfrm>
        </p:spPr>
        <p:txBody>
          <a:bodyPr rtlCol="0">
            <a:normAutofit/>
          </a:bodyPr>
          <a:lstStyle>
            <a:lvl1pPr marL="0" indent="0">
              <a:buNone/>
              <a:defRPr sz="3200"/>
            </a:lvl1pPr>
            <a:lvl2pPr marL="416475" indent="0">
              <a:buNone/>
              <a:defRPr sz="2400"/>
            </a:lvl2pPr>
            <a:lvl3pPr marL="832942" indent="0">
              <a:buNone/>
              <a:defRPr sz="2400"/>
            </a:lvl3pPr>
            <a:lvl4pPr marL="1249417" indent="0">
              <a:buNone/>
              <a:defRPr sz="1600"/>
            </a:lvl4pPr>
            <a:lvl5pPr marL="1665892" indent="0">
              <a:buNone/>
              <a:defRPr sz="1600"/>
            </a:lvl5pPr>
            <a:lvl6pPr marL="2082367" indent="0">
              <a:buNone/>
              <a:defRPr sz="1600"/>
            </a:lvl6pPr>
            <a:lvl7pPr marL="2498834" indent="0">
              <a:buNone/>
              <a:defRPr sz="1600"/>
            </a:lvl7pPr>
            <a:lvl8pPr marL="2915309" indent="0">
              <a:buNone/>
              <a:defRPr sz="1600"/>
            </a:lvl8pPr>
            <a:lvl9pPr marL="3331784" indent="0">
              <a:buNone/>
              <a:defRPr sz="1600"/>
            </a:lvl9pPr>
          </a:lstStyle>
          <a:p>
            <a:pPr lvl="0"/>
            <a:endParaRPr lang="ko-KR" altLang="en-US" noProof="0" smtClean="0"/>
          </a:p>
        </p:txBody>
      </p:sp>
      <p:sp>
        <p:nvSpPr>
          <p:cNvPr id="4" name="텍스트 개체 틀 3"/>
          <p:cNvSpPr>
            <a:spLocks noGrp="1"/>
          </p:cNvSpPr>
          <p:nvPr>
            <p:ph type="body" sz="half" idx="2"/>
          </p:nvPr>
        </p:nvSpPr>
        <p:spPr>
          <a:xfrm>
            <a:off x="1235001" y="6480569"/>
            <a:ext cx="3780473" cy="971797"/>
          </a:xfrm>
        </p:spPr>
        <p:txBody>
          <a:bodyPr/>
          <a:lstStyle>
            <a:lvl1pPr marL="0" indent="0">
              <a:buNone/>
              <a:defRPr sz="1600"/>
            </a:lvl1pPr>
            <a:lvl2pPr marL="416475" indent="0">
              <a:buNone/>
              <a:defRPr sz="800"/>
            </a:lvl2pPr>
            <a:lvl3pPr marL="832942" indent="0">
              <a:buNone/>
              <a:defRPr sz="800"/>
            </a:lvl3pPr>
            <a:lvl4pPr marL="1249417" indent="0">
              <a:buNone/>
              <a:defRPr sz="800"/>
            </a:lvl4pPr>
            <a:lvl5pPr marL="1665892" indent="0">
              <a:buNone/>
              <a:defRPr sz="800"/>
            </a:lvl5pPr>
            <a:lvl6pPr marL="2082367" indent="0">
              <a:buNone/>
              <a:defRPr sz="800"/>
            </a:lvl6pPr>
            <a:lvl7pPr marL="2498834" indent="0">
              <a:buNone/>
              <a:defRPr sz="800"/>
            </a:lvl7pPr>
            <a:lvl8pPr marL="2915309" indent="0">
              <a:buNone/>
              <a:defRPr sz="800"/>
            </a:lvl8pPr>
            <a:lvl9pPr marL="3331784" indent="0">
              <a:buNone/>
              <a:defRPr sz="800"/>
            </a:lvl9pPr>
          </a:lstStyle>
          <a:p>
            <a:pPr lvl="0"/>
            <a:r>
              <a:rPr lang="ko-KR" altLang="en-US" smtClean="0"/>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5E460AE1-DD12-42A0-8A8D-04C1246F2151}" type="datetime1">
              <a:rPr lang="ko-KR" altLang="en-US" smtClean="0"/>
              <a:pPr>
                <a:defRPr/>
              </a:pPr>
              <a:t>2017-05-09</a:t>
            </a:fld>
            <a:endParaRPr lang="ko-KR" altLang="en-US"/>
          </a:p>
        </p:txBody>
      </p:sp>
      <p:sp>
        <p:nvSpPr>
          <p:cNvPr id="6" name="바닥글 개체 틀 4"/>
          <p:cNvSpPr>
            <a:spLocks noGrp="1"/>
          </p:cNvSpPr>
          <p:nvPr>
            <p:ph type="ftr" sz="quarter" idx="11"/>
          </p:nvPr>
        </p:nvSpPr>
        <p:spPr/>
        <p:txBody>
          <a:bodyPr/>
          <a:lstStyle>
            <a:lvl1pPr>
              <a:defRPr/>
            </a:lvl1pPr>
          </a:lstStyle>
          <a:p>
            <a:pPr>
              <a:defRPr/>
            </a:pPr>
            <a:r>
              <a:rPr lang="en-US" altLang="ko-KR" smtClean="0"/>
              <a:t>Copyright 2013 MEDICORE All rights reserved.</a:t>
            </a:r>
            <a:endParaRPr lang="ko-KR" altLang="en-US"/>
          </a:p>
        </p:txBody>
      </p:sp>
      <p:sp>
        <p:nvSpPr>
          <p:cNvPr id="7" name="슬라이드 번호 개체 틀 5"/>
          <p:cNvSpPr>
            <a:spLocks noGrp="1"/>
          </p:cNvSpPr>
          <p:nvPr>
            <p:ph type="sldNum" sz="quarter" idx="12"/>
          </p:nvPr>
        </p:nvSpPr>
        <p:spPr/>
        <p:txBody>
          <a:bodyPr/>
          <a:lstStyle>
            <a:lvl1pPr>
              <a:defRPr/>
            </a:lvl1pPr>
          </a:lstStyle>
          <a:p>
            <a:pPr>
              <a:defRPr/>
            </a:pPr>
            <a:fld id="{ACFC3005-1442-4DF8-891A-C5B8E1AA00D7}" type="slidenum">
              <a:rPr lang="ko-KR" altLang="en-US"/>
              <a:pPr>
                <a:defRPr/>
              </a:pPr>
              <a:t>‹Nr.›</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314326" y="331789"/>
            <a:ext cx="5672138" cy="1381125"/>
          </a:xfrm>
          <a:prstGeom prst="rect">
            <a:avLst/>
          </a:prstGeom>
          <a:noFill/>
          <a:ln w="9525">
            <a:noFill/>
            <a:miter lim="800000"/>
            <a:headEnd/>
            <a:tailEnd/>
          </a:ln>
        </p:spPr>
        <p:txBody>
          <a:bodyPr vert="horz" wrap="square" lIns="83292" tIns="41646" rIns="83292" bIns="41646"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314326" y="1931989"/>
            <a:ext cx="5672138" cy="5464175"/>
          </a:xfrm>
          <a:prstGeom prst="rect">
            <a:avLst/>
          </a:prstGeom>
          <a:noFill/>
          <a:ln w="9525">
            <a:noFill/>
            <a:miter lim="800000"/>
            <a:headEnd/>
            <a:tailEnd/>
          </a:ln>
        </p:spPr>
        <p:txBody>
          <a:bodyPr vert="horz" wrap="square" lIns="83292" tIns="41646" rIns="83292" bIns="41646"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314326" y="7675564"/>
            <a:ext cx="1471613" cy="439737"/>
          </a:xfrm>
          <a:prstGeom prst="rect">
            <a:avLst/>
          </a:prstGeom>
        </p:spPr>
        <p:txBody>
          <a:bodyPr vert="horz" lIns="83292" tIns="41646" rIns="83292" bIns="41646" rtlCol="0" anchor="ctr"/>
          <a:lstStyle>
            <a:lvl1pPr algn="l" fontAlgn="auto">
              <a:spcBef>
                <a:spcPts val="0"/>
              </a:spcBef>
              <a:spcAft>
                <a:spcPts val="0"/>
              </a:spcAft>
              <a:defRPr kumimoji="0" sz="800" b="0">
                <a:solidFill>
                  <a:schemeClr val="tx1">
                    <a:tint val="75000"/>
                  </a:schemeClr>
                </a:solidFill>
                <a:latin typeface="+mn-lt"/>
                <a:ea typeface="+mn-ea"/>
              </a:defRPr>
            </a:lvl1pPr>
          </a:lstStyle>
          <a:p>
            <a:pPr>
              <a:defRPr/>
            </a:pPr>
            <a:fld id="{B5D2B3CA-3F06-4A6A-824F-5FCF717926AE}" type="datetime1">
              <a:rPr lang="ko-KR" altLang="en-US" smtClean="0"/>
              <a:pPr>
                <a:defRPr/>
              </a:pPr>
              <a:t>2017-05-09</a:t>
            </a:fld>
            <a:endParaRPr lang="ko-KR" altLang="en-US"/>
          </a:p>
        </p:txBody>
      </p:sp>
      <p:sp>
        <p:nvSpPr>
          <p:cNvPr id="5" name="바닥글 개체 틀 4"/>
          <p:cNvSpPr>
            <a:spLocks noGrp="1"/>
          </p:cNvSpPr>
          <p:nvPr>
            <p:ph type="ftr" sz="quarter" idx="3"/>
          </p:nvPr>
        </p:nvSpPr>
        <p:spPr>
          <a:xfrm>
            <a:off x="2152651" y="7675564"/>
            <a:ext cx="1995488" cy="439737"/>
          </a:xfrm>
          <a:prstGeom prst="rect">
            <a:avLst/>
          </a:prstGeom>
        </p:spPr>
        <p:txBody>
          <a:bodyPr vert="horz" lIns="83292" tIns="41646" rIns="83292" bIns="41646" rtlCol="0" anchor="ctr"/>
          <a:lstStyle>
            <a:lvl1pPr algn="ctr" fontAlgn="auto">
              <a:spcBef>
                <a:spcPts val="0"/>
              </a:spcBef>
              <a:spcAft>
                <a:spcPts val="0"/>
              </a:spcAft>
              <a:defRPr kumimoji="0" sz="800" b="0">
                <a:solidFill>
                  <a:schemeClr val="tx1">
                    <a:tint val="75000"/>
                  </a:schemeClr>
                </a:solidFill>
                <a:latin typeface="+mn-lt"/>
                <a:ea typeface="+mn-ea"/>
              </a:defRPr>
            </a:lvl1pPr>
          </a:lstStyle>
          <a:p>
            <a:pPr>
              <a:defRPr/>
            </a:pPr>
            <a:r>
              <a:rPr lang="en-US" altLang="ko-KR" smtClean="0"/>
              <a:t>Copyright 2013 MEDICORE All rights reserved.</a:t>
            </a:r>
            <a:endParaRPr lang="ko-KR" altLang="en-US"/>
          </a:p>
        </p:txBody>
      </p:sp>
      <p:sp>
        <p:nvSpPr>
          <p:cNvPr id="6" name="슬라이드 번호 개체 틀 5"/>
          <p:cNvSpPr>
            <a:spLocks noGrp="1"/>
          </p:cNvSpPr>
          <p:nvPr>
            <p:ph type="sldNum" sz="quarter" idx="4"/>
          </p:nvPr>
        </p:nvSpPr>
        <p:spPr>
          <a:xfrm>
            <a:off x="4514851" y="7675564"/>
            <a:ext cx="1471613" cy="439737"/>
          </a:xfrm>
          <a:prstGeom prst="rect">
            <a:avLst/>
          </a:prstGeom>
        </p:spPr>
        <p:txBody>
          <a:bodyPr vert="horz" lIns="83292" tIns="41646" rIns="83292" bIns="41646" rtlCol="0" anchor="ctr"/>
          <a:lstStyle>
            <a:lvl1pPr algn="r" fontAlgn="auto">
              <a:spcBef>
                <a:spcPts val="0"/>
              </a:spcBef>
              <a:spcAft>
                <a:spcPts val="0"/>
              </a:spcAft>
              <a:defRPr kumimoji="0" sz="800" b="0">
                <a:solidFill>
                  <a:schemeClr val="tx1">
                    <a:tint val="75000"/>
                  </a:schemeClr>
                </a:solidFill>
                <a:latin typeface="+mn-lt"/>
                <a:ea typeface="+mn-ea"/>
              </a:defRPr>
            </a:lvl1pPr>
          </a:lstStyle>
          <a:p>
            <a:pPr>
              <a:defRPr/>
            </a:pPr>
            <a:fld id="{DD4CE413-0484-45F6-A4B8-440EBB2DB14A}" type="slidenum">
              <a:rPr lang="ko-KR" altLang="en-US"/>
              <a:pPr>
                <a:defRPr/>
              </a:pPr>
              <a:t>‹Nr.›</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latinLnBrk="1" hangingPunct="0">
        <a:spcBef>
          <a:spcPct val="0"/>
        </a:spcBef>
        <a:spcAft>
          <a:spcPct val="0"/>
        </a:spcAft>
        <a:defRPr sz="4000" kern="1200">
          <a:solidFill>
            <a:schemeClr val="tx1"/>
          </a:solidFill>
          <a:latin typeface="+mj-lt"/>
          <a:ea typeface="+mj-ea"/>
          <a:cs typeface="+mj-cs"/>
        </a:defRPr>
      </a:lvl1pPr>
      <a:lvl2pPr algn="ctr" rtl="0" eaLnBrk="0" fontAlgn="base" latinLnBrk="1" hangingPunct="0">
        <a:spcBef>
          <a:spcPct val="0"/>
        </a:spcBef>
        <a:spcAft>
          <a:spcPct val="0"/>
        </a:spcAft>
        <a:defRPr sz="40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0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0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000">
          <a:solidFill>
            <a:schemeClr val="tx1"/>
          </a:solidFill>
          <a:latin typeface="맑은 고딕" pitchFamily="50" charset="-127"/>
          <a:ea typeface="맑은 고딕" pitchFamily="50" charset="-127"/>
        </a:defRPr>
      </a:lvl5pPr>
      <a:lvl6pPr marL="416475" algn="ctr" rtl="0" fontAlgn="base" latinLnBrk="1">
        <a:spcBef>
          <a:spcPct val="0"/>
        </a:spcBef>
        <a:spcAft>
          <a:spcPct val="0"/>
        </a:spcAft>
        <a:defRPr sz="4000">
          <a:solidFill>
            <a:schemeClr val="tx1"/>
          </a:solidFill>
          <a:latin typeface="맑은 고딕" pitchFamily="50" charset="-127"/>
          <a:ea typeface="맑은 고딕" pitchFamily="50" charset="-127"/>
        </a:defRPr>
      </a:lvl6pPr>
      <a:lvl7pPr marL="832942" algn="ctr" rtl="0" fontAlgn="base" latinLnBrk="1">
        <a:spcBef>
          <a:spcPct val="0"/>
        </a:spcBef>
        <a:spcAft>
          <a:spcPct val="0"/>
        </a:spcAft>
        <a:defRPr sz="4000">
          <a:solidFill>
            <a:schemeClr val="tx1"/>
          </a:solidFill>
          <a:latin typeface="맑은 고딕" pitchFamily="50" charset="-127"/>
          <a:ea typeface="맑은 고딕" pitchFamily="50" charset="-127"/>
        </a:defRPr>
      </a:lvl7pPr>
      <a:lvl8pPr marL="1249417" algn="ctr" rtl="0" fontAlgn="base" latinLnBrk="1">
        <a:spcBef>
          <a:spcPct val="0"/>
        </a:spcBef>
        <a:spcAft>
          <a:spcPct val="0"/>
        </a:spcAft>
        <a:defRPr sz="4000">
          <a:solidFill>
            <a:schemeClr val="tx1"/>
          </a:solidFill>
          <a:latin typeface="맑은 고딕" pitchFamily="50" charset="-127"/>
          <a:ea typeface="맑은 고딕" pitchFamily="50" charset="-127"/>
        </a:defRPr>
      </a:lvl8pPr>
      <a:lvl9pPr marL="1665892" algn="ctr" rtl="0" fontAlgn="base" latinLnBrk="1">
        <a:spcBef>
          <a:spcPct val="0"/>
        </a:spcBef>
        <a:spcAft>
          <a:spcPct val="0"/>
        </a:spcAft>
        <a:defRPr sz="4000">
          <a:solidFill>
            <a:schemeClr val="tx1"/>
          </a:solidFill>
          <a:latin typeface="맑은 고딕" pitchFamily="50" charset="-127"/>
          <a:ea typeface="맑은 고딕" pitchFamily="50" charset="-127"/>
        </a:defRPr>
      </a:lvl9pPr>
    </p:titleStyle>
    <p:bodyStyle>
      <a:lvl1pPr marL="309525" indent="-309525"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674606" indent="-258732"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2pPr>
      <a:lvl3pPr marL="1039687" indent="-20635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455561" indent="-20635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4pPr>
      <a:lvl5pPr marL="1871437" indent="-20635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5pPr>
      <a:lvl6pPr marL="2290605" indent="-208238" algn="l" defTabSz="832942" rtl="0" eaLnBrk="1" latinLnBrk="1" hangingPunct="1">
        <a:spcBef>
          <a:spcPct val="20000"/>
        </a:spcBef>
        <a:buFont typeface="Arial" pitchFamily="34" charset="0"/>
        <a:buChar char="•"/>
        <a:defRPr sz="1600" kern="1200">
          <a:solidFill>
            <a:schemeClr val="tx1"/>
          </a:solidFill>
          <a:latin typeface="+mn-lt"/>
          <a:ea typeface="+mn-ea"/>
          <a:cs typeface="+mn-cs"/>
        </a:defRPr>
      </a:lvl6pPr>
      <a:lvl7pPr marL="2707072" indent="-208238" algn="l" defTabSz="832942" rtl="0" eaLnBrk="1" latinLnBrk="1" hangingPunct="1">
        <a:spcBef>
          <a:spcPct val="20000"/>
        </a:spcBef>
        <a:buFont typeface="Arial" pitchFamily="34" charset="0"/>
        <a:buChar char="•"/>
        <a:defRPr sz="1600" kern="1200">
          <a:solidFill>
            <a:schemeClr val="tx1"/>
          </a:solidFill>
          <a:latin typeface="+mn-lt"/>
          <a:ea typeface="+mn-ea"/>
          <a:cs typeface="+mn-cs"/>
        </a:defRPr>
      </a:lvl7pPr>
      <a:lvl8pPr marL="3123547" indent="-208238" algn="l" defTabSz="832942" rtl="0" eaLnBrk="1" latinLnBrk="1" hangingPunct="1">
        <a:spcBef>
          <a:spcPct val="20000"/>
        </a:spcBef>
        <a:buFont typeface="Arial" pitchFamily="34" charset="0"/>
        <a:buChar char="•"/>
        <a:defRPr sz="1600" kern="1200">
          <a:solidFill>
            <a:schemeClr val="tx1"/>
          </a:solidFill>
          <a:latin typeface="+mn-lt"/>
          <a:ea typeface="+mn-ea"/>
          <a:cs typeface="+mn-cs"/>
        </a:defRPr>
      </a:lvl8pPr>
      <a:lvl9pPr marL="3540022" indent="-208238" algn="l" defTabSz="832942" rtl="0" eaLnBrk="1" latinLnBrk="1"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ko-KR"/>
      </a:defPPr>
      <a:lvl1pPr marL="0" algn="l" defTabSz="832942" rtl="0" eaLnBrk="1" latinLnBrk="1" hangingPunct="1">
        <a:defRPr sz="1600" kern="1200">
          <a:solidFill>
            <a:schemeClr val="tx1"/>
          </a:solidFill>
          <a:latin typeface="+mn-lt"/>
          <a:ea typeface="+mn-ea"/>
          <a:cs typeface="+mn-cs"/>
        </a:defRPr>
      </a:lvl1pPr>
      <a:lvl2pPr marL="416475" algn="l" defTabSz="832942" rtl="0" eaLnBrk="1" latinLnBrk="1" hangingPunct="1">
        <a:defRPr sz="1600" kern="1200">
          <a:solidFill>
            <a:schemeClr val="tx1"/>
          </a:solidFill>
          <a:latin typeface="+mn-lt"/>
          <a:ea typeface="+mn-ea"/>
          <a:cs typeface="+mn-cs"/>
        </a:defRPr>
      </a:lvl2pPr>
      <a:lvl3pPr marL="832942" algn="l" defTabSz="832942" rtl="0" eaLnBrk="1" latinLnBrk="1" hangingPunct="1">
        <a:defRPr sz="1600" kern="1200">
          <a:solidFill>
            <a:schemeClr val="tx1"/>
          </a:solidFill>
          <a:latin typeface="+mn-lt"/>
          <a:ea typeface="+mn-ea"/>
          <a:cs typeface="+mn-cs"/>
        </a:defRPr>
      </a:lvl3pPr>
      <a:lvl4pPr marL="1249417" algn="l" defTabSz="832942" rtl="0" eaLnBrk="1" latinLnBrk="1" hangingPunct="1">
        <a:defRPr sz="1600" kern="1200">
          <a:solidFill>
            <a:schemeClr val="tx1"/>
          </a:solidFill>
          <a:latin typeface="+mn-lt"/>
          <a:ea typeface="+mn-ea"/>
          <a:cs typeface="+mn-cs"/>
        </a:defRPr>
      </a:lvl4pPr>
      <a:lvl5pPr marL="1665892" algn="l" defTabSz="832942" rtl="0" eaLnBrk="1" latinLnBrk="1" hangingPunct="1">
        <a:defRPr sz="1600" kern="1200">
          <a:solidFill>
            <a:schemeClr val="tx1"/>
          </a:solidFill>
          <a:latin typeface="+mn-lt"/>
          <a:ea typeface="+mn-ea"/>
          <a:cs typeface="+mn-cs"/>
        </a:defRPr>
      </a:lvl5pPr>
      <a:lvl6pPr marL="2082367" algn="l" defTabSz="832942" rtl="0" eaLnBrk="1" latinLnBrk="1" hangingPunct="1">
        <a:defRPr sz="1600" kern="1200">
          <a:solidFill>
            <a:schemeClr val="tx1"/>
          </a:solidFill>
          <a:latin typeface="+mn-lt"/>
          <a:ea typeface="+mn-ea"/>
          <a:cs typeface="+mn-cs"/>
        </a:defRPr>
      </a:lvl6pPr>
      <a:lvl7pPr marL="2498834" algn="l" defTabSz="832942" rtl="0" eaLnBrk="1" latinLnBrk="1" hangingPunct="1">
        <a:defRPr sz="1600" kern="1200">
          <a:solidFill>
            <a:schemeClr val="tx1"/>
          </a:solidFill>
          <a:latin typeface="+mn-lt"/>
          <a:ea typeface="+mn-ea"/>
          <a:cs typeface="+mn-cs"/>
        </a:defRPr>
      </a:lvl7pPr>
      <a:lvl8pPr marL="2915309" algn="l" defTabSz="832942" rtl="0" eaLnBrk="1" latinLnBrk="1" hangingPunct="1">
        <a:defRPr sz="1600" kern="1200">
          <a:solidFill>
            <a:schemeClr val="tx1"/>
          </a:solidFill>
          <a:latin typeface="+mn-lt"/>
          <a:ea typeface="+mn-ea"/>
          <a:cs typeface="+mn-cs"/>
        </a:defRPr>
      </a:lvl8pPr>
      <a:lvl9pPr marL="3331784" algn="l" defTabSz="832942" rtl="0" eaLnBrk="1" latinLnBrk="1"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 y="-18247"/>
            <a:ext cx="6300787" cy="8280400"/>
          </a:xfrm>
          <a:prstGeom prst="rect">
            <a:avLst/>
          </a:prstGeom>
        </p:spPr>
      </p:pic>
      <p:sp>
        <p:nvSpPr>
          <p:cNvPr id="5" name="모서리가 둥근 직사각형 4"/>
          <p:cNvSpPr>
            <a:spLocks noChangeArrowheads="1"/>
          </p:cNvSpPr>
          <p:nvPr/>
        </p:nvSpPr>
        <p:spPr bwMode="auto">
          <a:xfrm>
            <a:off x="665305" y="2155863"/>
            <a:ext cx="988416" cy="191598"/>
          </a:xfrm>
          <a:prstGeom prst="roundRect">
            <a:avLst>
              <a:gd name="adj" fmla="val 16667"/>
            </a:avLst>
          </a:prstGeom>
          <a:noFill/>
          <a:ln w="25400" algn="ctr">
            <a:solidFill>
              <a:schemeClr val="tx2"/>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54" name="AutoShape 25"/>
          <p:cNvSpPr>
            <a:spLocks/>
          </p:cNvSpPr>
          <p:nvPr/>
        </p:nvSpPr>
        <p:spPr bwMode="auto">
          <a:xfrm>
            <a:off x="301626" y="2004680"/>
            <a:ext cx="225728" cy="246982"/>
          </a:xfrm>
          <a:prstGeom prst="borderCallout2">
            <a:avLst>
              <a:gd name="adj1" fmla="val 39560"/>
              <a:gd name="adj2" fmla="val 128741"/>
              <a:gd name="adj3" fmla="val 42856"/>
              <a:gd name="adj4" fmla="val 114370"/>
              <a:gd name="adj5" fmla="val 64833"/>
              <a:gd name="adj6" fmla="val 183231"/>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a:t>1</a:t>
            </a:r>
          </a:p>
        </p:txBody>
      </p:sp>
      <p:sp>
        <p:nvSpPr>
          <p:cNvPr id="8" name="모서리가 둥근 직사각형 9"/>
          <p:cNvSpPr>
            <a:spLocks noChangeArrowheads="1"/>
          </p:cNvSpPr>
          <p:nvPr/>
        </p:nvSpPr>
        <p:spPr bwMode="auto">
          <a:xfrm>
            <a:off x="774702" y="3667111"/>
            <a:ext cx="1089808" cy="251473"/>
          </a:xfrm>
          <a:prstGeom prst="roundRect">
            <a:avLst>
              <a:gd name="adj" fmla="val 16667"/>
            </a:avLst>
          </a:prstGeom>
          <a:noFill/>
          <a:ln w="25400" algn="ctr">
            <a:solidFill>
              <a:schemeClr val="tx2"/>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56" name="AutoShape 29"/>
          <p:cNvSpPr>
            <a:spLocks/>
          </p:cNvSpPr>
          <p:nvPr/>
        </p:nvSpPr>
        <p:spPr bwMode="auto">
          <a:xfrm>
            <a:off x="506415" y="3294866"/>
            <a:ext cx="227203" cy="243988"/>
          </a:xfrm>
          <a:prstGeom prst="borderCallout2">
            <a:avLst>
              <a:gd name="adj1" fmla="val 39560"/>
              <a:gd name="adj2" fmla="val 128741"/>
              <a:gd name="adj3" fmla="val 32968"/>
              <a:gd name="adj4" fmla="val 110778"/>
              <a:gd name="adj5" fmla="val 148389"/>
              <a:gd name="adj6" fmla="val 154423"/>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4</a:t>
            </a:r>
          </a:p>
        </p:txBody>
      </p:sp>
      <p:sp>
        <p:nvSpPr>
          <p:cNvPr id="10" name="모서리가 둥근 직사각형 9"/>
          <p:cNvSpPr>
            <a:spLocks noChangeArrowheads="1"/>
          </p:cNvSpPr>
          <p:nvPr/>
        </p:nvSpPr>
        <p:spPr bwMode="auto">
          <a:xfrm>
            <a:off x="2006600" y="3677771"/>
            <a:ext cx="1000917" cy="243988"/>
          </a:xfrm>
          <a:prstGeom prst="roundRect">
            <a:avLst>
              <a:gd name="adj" fmla="val 16667"/>
            </a:avLst>
          </a:prstGeom>
          <a:noFill/>
          <a:ln w="25400" algn="ctr">
            <a:solidFill>
              <a:schemeClr val="tx2"/>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58" name="AutoShape 31"/>
          <p:cNvSpPr>
            <a:spLocks/>
          </p:cNvSpPr>
          <p:nvPr/>
        </p:nvSpPr>
        <p:spPr bwMode="auto">
          <a:xfrm>
            <a:off x="2363790" y="4150211"/>
            <a:ext cx="225727" cy="243988"/>
          </a:xfrm>
          <a:prstGeom prst="borderCallout2">
            <a:avLst>
              <a:gd name="adj1" fmla="val -86084"/>
              <a:gd name="adj2" fmla="val 181552"/>
              <a:gd name="adj3" fmla="val 38087"/>
              <a:gd name="adj4" fmla="val 107050"/>
              <a:gd name="adj5" fmla="val 265199"/>
              <a:gd name="adj6" fmla="val 360646"/>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5</a:t>
            </a:r>
          </a:p>
        </p:txBody>
      </p:sp>
      <p:sp>
        <p:nvSpPr>
          <p:cNvPr id="13" name="모서리가 둥근 직사각형 9"/>
          <p:cNvSpPr>
            <a:spLocks noChangeArrowheads="1"/>
          </p:cNvSpPr>
          <p:nvPr/>
        </p:nvSpPr>
        <p:spPr bwMode="auto">
          <a:xfrm>
            <a:off x="3274742" y="3040042"/>
            <a:ext cx="679613" cy="248157"/>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61" name="AutoShape 32"/>
          <p:cNvSpPr>
            <a:spLocks/>
          </p:cNvSpPr>
          <p:nvPr/>
        </p:nvSpPr>
        <p:spPr bwMode="auto">
          <a:xfrm>
            <a:off x="4163060" y="2975233"/>
            <a:ext cx="243432" cy="245486"/>
          </a:xfrm>
          <a:prstGeom prst="borderCallout2">
            <a:avLst>
              <a:gd name="adj1" fmla="val 39560"/>
              <a:gd name="adj2" fmla="val -28741"/>
              <a:gd name="adj3" fmla="val 39560"/>
              <a:gd name="adj4" fmla="val -2074"/>
              <a:gd name="adj5" fmla="val 49810"/>
              <a:gd name="adj6" fmla="val -90889"/>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3</a:t>
            </a:r>
          </a:p>
        </p:txBody>
      </p:sp>
      <p:sp>
        <p:nvSpPr>
          <p:cNvPr id="18" name="모서리가 둥근 직사각형 9"/>
          <p:cNvSpPr>
            <a:spLocks noChangeArrowheads="1"/>
          </p:cNvSpPr>
          <p:nvPr/>
        </p:nvSpPr>
        <p:spPr bwMode="auto">
          <a:xfrm>
            <a:off x="792940" y="5211770"/>
            <a:ext cx="796685" cy="339789"/>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19" name="모서리가 둥근 직사각형 9"/>
          <p:cNvSpPr>
            <a:spLocks noChangeArrowheads="1"/>
          </p:cNvSpPr>
          <p:nvPr/>
        </p:nvSpPr>
        <p:spPr bwMode="auto">
          <a:xfrm>
            <a:off x="3216277" y="3908841"/>
            <a:ext cx="765973" cy="740948"/>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30" name="모서리가 둥근 직사각형 9"/>
          <p:cNvSpPr>
            <a:spLocks noChangeArrowheads="1"/>
          </p:cNvSpPr>
          <p:nvPr/>
        </p:nvSpPr>
        <p:spPr bwMode="auto">
          <a:xfrm>
            <a:off x="3234657" y="5211770"/>
            <a:ext cx="785818" cy="740948"/>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66" name="AutoShape 38"/>
          <p:cNvSpPr>
            <a:spLocks/>
          </p:cNvSpPr>
          <p:nvPr/>
        </p:nvSpPr>
        <p:spPr bwMode="auto">
          <a:xfrm>
            <a:off x="3505520" y="3518249"/>
            <a:ext cx="225727" cy="246983"/>
          </a:xfrm>
          <a:prstGeom prst="borderCallout2">
            <a:avLst>
              <a:gd name="adj1" fmla="val 147558"/>
              <a:gd name="adj2" fmla="val 79621"/>
              <a:gd name="adj3" fmla="val 88607"/>
              <a:gd name="adj4" fmla="val 85525"/>
              <a:gd name="adj5" fmla="val 150384"/>
              <a:gd name="adj6" fmla="val 67655"/>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6</a:t>
            </a:r>
          </a:p>
        </p:txBody>
      </p:sp>
      <p:sp>
        <p:nvSpPr>
          <p:cNvPr id="2067" name="AutoShape 41"/>
          <p:cNvSpPr>
            <a:spLocks/>
          </p:cNvSpPr>
          <p:nvPr/>
        </p:nvSpPr>
        <p:spPr bwMode="auto">
          <a:xfrm>
            <a:off x="156847" y="7181554"/>
            <a:ext cx="199172" cy="202077"/>
          </a:xfrm>
          <a:prstGeom prst="borderCallout2">
            <a:avLst>
              <a:gd name="adj1" fmla="val 3296"/>
              <a:gd name="adj2" fmla="val 90662"/>
              <a:gd name="adj3" fmla="val -3296"/>
              <a:gd name="adj4" fmla="val 88329"/>
              <a:gd name="adj5" fmla="val -121451"/>
              <a:gd name="adj6" fmla="val 171725"/>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9</a:t>
            </a:r>
          </a:p>
        </p:txBody>
      </p:sp>
      <p:sp>
        <p:nvSpPr>
          <p:cNvPr id="2068" name="AutoShape 36"/>
          <p:cNvSpPr>
            <a:spLocks/>
          </p:cNvSpPr>
          <p:nvPr/>
        </p:nvSpPr>
        <p:spPr bwMode="auto">
          <a:xfrm>
            <a:off x="466133" y="5201139"/>
            <a:ext cx="199171" cy="202076"/>
          </a:xfrm>
          <a:prstGeom prst="borderCallout2">
            <a:avLst>
              <a:gd name="adj1" fmla="val 39560"/>
              <a:gd name="adj2" fmla="val 128741"/>
              <a:gd name="adj3" fmla="val 33301"/>
              <a:gd name="adj4" fmla="val 109106"/>
              <a:gd name="adj5" fmla="val 79005"/>
              <a:gd name="adj6" fmla="val 161388"/>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7</a:t>
            </a:r>
          </a:p>
        </p:txBody>
      </p:sp>
      <p:sp>
        <p:nvSpPr>
          <p:cNvPr id="2070" name="AutoShape 40"/>
          <p:cNvSpPr>
            <a:spLocks/>
          </p:cNvSpPr>
          <p:nvPr/>
        </p:nvSpPr>
        <p:spPr bwMode="auto">
          <a:xfrm>
            <a:off x="2823684" y="5426084"/>
            <a:ext cx="199171" cy="202076"/>
          </a:xfrm>
          <a:prstGeom prst="borderCallout2">
            <a:avLst>
              <a:gd name="adj1" fmla="val 39560"/>
              <a:gd name="adj2" fmla="val 118676"/>
              <a:gd name="adj3" fmla="val 55266"/>
              <a:gd name="adj4" fmla="val 98734"/>
              <a:gd name="adj5" fmla="val 20196"/>
              <a:gd name="adj6" fmla="val 171104"/>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8</a:t>
            </a:r>
          </a:p>
        </p:txBody>
      </p:sp>
      <p:sp>
        <p:nvSpPr>
          <p:cNvPr id="38" name="모서리가 둥근 직사각형 9"/>
          <p:cNvSpPr>
            <a:spLocks noChangeArrowheads="1"/>
          </p:cNvSpPr>
          <p:nvPr/>
        </p:nvSpPr>
        <p:spPr bwMode="auto">
          <a:xfrm>
            <a:off x="3284922" y="2512767"/>
            <a:ext cx="892650" cy="305361"/>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72" name="AutoShape 38"/>
          <p:cNvSpPr>
            <a:spLocks/>
          </p:cNvSpPr>
          <p:nvPr/>
        </p:nvSpPr>
        <p:spPr bwMode="auto">
          <a:xfrm>
            <a:off x="2880680" y="2080610"/>
            <a:ext cx="227203" cy="246983"/>
          </a:xfrm>
          <a:prstGeom prst="borderCallout2">
            <a:avLst>
              <a:gd name="adj1" fmla="val 221255"/>
              <a:gd name="adj2" fmla="val 162684"/>
              <a:gd name="adj3" fmla="val 131274"/>
              <a:gd name="adj4" fmla="val 64420"/>
              <a:gd name="adj5" fmla="val 80566"/>
              <a:gd name="adj6" fmla="val 63472"/>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2</a:t>
            </a:r>
          </a:p>
        </p:txBody>
      </p:sp>
      <p:sp>
        <p:nvSpPr>
          <p:cNvPr id="27" name="모서리가 둥근 직사각형 9"/>
          <p:cNvSpPr>
            <a:spLocks noChangeArrowheads="1"/>
          </p:cNvSpPr>
          <p:nvPr/>
        </p:nvSpPr>
        <p:spPr bwMode="auto">
          <a:xfrm>
            <a:off x="496889" y="6069026"/>
            <a:ext cx="5389809" cy="990924"/>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069" name="TextBox 7"/>
          <p:cNvSpPr txBox="1">
            <a:spLocks noChangeArrowheads="1"/>
          </p:cNvSpPr>
          <p:nvPr/>
        </p:nvSpPr>
        <p:spPr bwMode="auto">
          <a:xfrm>
            <a:off x="221436" y="89190"/>
            <a:ext cx="5855637" cy="330327"/>
          </a:xfrm>
          <a:prstGeom prst="rect">
            <a:avLst/>
          </a:prstGeom>
          <a:solidFill>
            <a:schemeClr val="tx2"/>
          </a:solidFill>
          <a:ln w="9525">
            <a:noFill/>
            <a:miter lim="800000"/>
            <a:headEnd/>
            <a:tailEnd/>
          </a:ln>
        </p:spPr>
        <p:txBody>
          <a:bodyPr wrap="square" lIns="83292" tIns="41646" rIns="83292" bIns="41646">
            <a:spAutoFit/>
          </a:bodyPr>
          <a:lstStyle/>
          <a:p>
            <a:pPr algn="ctr"/>
            <a:r>
              <a:rPr lang="en-US" altLang="ko-KR" sz="1600" b="0" dirty="0">
                <a:solidFill>
                  <a:schemeClr val="bg1"/>
                </a:solidFill>
                <a:latin typeface="휴먼엑스포" pitchFamily="18" charset="-127"/>
                <a:ea typeface="휴먼엑스포" pitchFamily="18" charset="-127"/>
              </a:rPr>
              <a:t>Max Pulse Result Reading</a:t>
            </a:r>
            <a:endParaRPr lang="ko-KR" altLang="en-US" sz="1600" b="0" dirty="0">
              <a:solidFill>
                <a:schemeClr val="bg1"/>
              </a:solidFill>
              <a:latin typeface="휴먼엑스포" pitchFamily="18" charset="-127"/>
              <a:ea typeface="휴먼엑스포" pitchFamily="18" charset="-127"/>
            </a:endParaRPr>
          </a:p>
        </p:txBody>
      </p:sp>
      <p:sp>
        <p:nvSpPr>
          <p:cNvPr id="24" name="모서리가 둥근 직사각형 9"/>
          <p:cNvSpPr>
            <a:spLocks noChangeArrowheads="1"/>
          </p:cNvSpPr>
          <p:nvPr/>
        </p:nvSpPr>
        <p:spPr bwMode="auto">
          <a:xfrm>
            <a:off x="3263622" y="4775211"/>
            <a:ext cx="671282" cy="214314"/>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6" name="바닥글 개체 틀 25"/>
          <p:cNvSpPr>
            <a:spLocks noGrp="1"/>
          </p:cNvSpPr>
          <p:nvPr>
            <p:ph type="ftr" sz="quarter" idx="11"/>
          </p:nvPr>
        </p:nvSpPr>
        <p:spPr/>
        <p:txBody>
          <a:bodyPr/>
          <a:lstStyle/>
          <a:p>
            <a:pPr>
              <a:defRPr/>
            </a:pPr>
            <a:r>
              <a:rPr lang="en-US" altLang="ko-KR" smtClean="0"/>
              <a:t>Copyright 2013 MEDICORE All rights reserved.</a:t>
            </a:r>
            <a:endParaRPr lang="ko-KR"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6300788" cy="8280400"/>
          </a:xfrm>
          <a:prstGeom prst="rect">
            <a:avLst/>
          </a:prstGeom>
        </p:spPr>
      </p:pic>
      <p:sp>
        <p:nvSpPr>
          <p:cNvPr id="3075" name="TextBox 7"/>
          <p:cNvSpPr txBox="1">
            <a:spLocks noChangeArrowheads="1"/>
          </p:cNvSpPr>
          <p:nvPr/>
        </p:nvSpPr>
        <p:spPr bwMode="auto">
          <a:xfrm>
            <a:off x="0" y="139700"/>
            <a:ext cx="6300788" cy="330200"/>
          </a:xfrm>
          <a:prstGeom prst="rect">
            <a:avLst/>
          </a:prstGeom>
          <a:solidFill>
            <a:schemeClr val="tx2"/>
          </a:solidFill>
          <a:ln w="9525">
            <a:noFill/>
            <a:miter lim="800000"/>
            <a:headEnd/>
            <a:tailEnd/>
          </a:ln>
        </p:spPr>
        <p:txBody>
          <a:bodyPr lIns="83292" tIns="41646" rIns="83292" bIns="41646">
            <a:spAutoFit/>
          </a:bodyPr>
          <a:lstStyle/>
          <a:p>
            <a:pPr algn="ctr"/>
            <a:r>
              <a:rPr lang="en-US" altLang="ko-KR" sz="1600" b="0" dirty="0">
                <a:solidFill>
                  <a:schemeClr val="bg1"/>
                </a:solidFill>
                <a:latin typeface="휴먼엑스포" pitchFamily="18" charset="-127"/>
                <a:ea typeface="휴먼엑스포" pitchFamily="18" charset="-127"/>
              </a:rPr>
              <a:t>Max Pulse Result Reading</a:t>
            </a:r>
            <a:endParaRPr lang="ko-KR" altLang="en-US" sz="1600" b="0" dirty="0">
              <a:solidFill>
                <a:schemeClr val="bg1"/>
              </a:solidFill>
              <a:latin typeface="휴먼엑스포" pitchFamily="18" charset="-127"/>
              <a:ea typeface="휴먼엑스포" pitchFamily="18" charset="-127"/>
            </a:endParaRPr>
          </a:p>
        </p:txBody>
      </p:sp>
      <p:sp>
        <p:nvSpPr>
          <p:cNvPr id="25" name="모서리가 둥근 직사각형 9"/>
          <p:cNvSpPr>
            <a:spLocks noChangeArrowheads="1"/>
          </p:cNvSpPr>
          <p:nvPr/>
        </p:nvSpPr>
        <p:spPr bwMode="auto">
          <a:xfrm>
            <a:off x="429816" y="4926013"/>
            <a:ext cx="722312" cy="258762"/>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6" name="AutoShape 32"/>
          <p:cNvSpPr>
            <a:spLocks/>
          </p:cNvSpPr>
          <p:nvPr/>
        </p:nvSpPr>
        <p:spPr bwMode="auto">
          <a:xfrm>
            <a:off x="1292225" y="4854575"/>
            <a:ext cx="285750" cy="214313"/>
          </a:xfrm>
          <a:prstGeom prst="borderCallout2">
            <a:avLst>
              <a:gd name="adj1" fmla="val 39560"/>
              <a:gd name="adj2" fmla="val -28741"/>
              <a:gd name="adj3" fmla="val 39560"/>
              <a:gd name="adj4" fmla="val -2074"/>
              <a:gd name="adj5" fmla="val 49810"/>
              <a:gd name="adj6" fmla="val -90889"/>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12</a:t>
            </a:r>
          </a:p>
        </p:txBody>
      </p:sp>
      <p:sp>
        <p:nvSpPr>
          <p:cNvPr id="28" name="모서리가 둥근 직사각형 9"/>
          <p:cNvSpPr>
            <a:spLocks noChangeArrowheads="1"/>
          </p:cNvSpPr>
          <p:nvPr/>
        </p:nvSpPr>
        <p:spPr bwMode="auto">
          <a:xfrm>
            <a:off x="3157539" y="3948114"/>
            <a:ext cx="714375" cy="928687"/>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29" name="모서리가 둥근 직사각형 9"/>
          <p:cNvSpPr>
            <a:spLocks noChangeArrowheads="1"/>
          </p:cNvSpPr>
          <p:nvPr/>
        </p:nvSpPr>
        <p:spPr bwMode="auto">
          <a:xfrm>
            <a:off x="506412" y="6640514"/>
            <a:ext cx="5164261" cy="380006"/>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31" name="AutoShape 38"/>
          <p:cNvSpPr>
            <a:spLocks/>
          </p:cNvSpPr>
          <p:nvPr/>
        </p:nvSpPr>
        <p:spPr bwMode="auto">
          <a:xfrm>
            <a:off x="2935289" y="3711575"/>
            <a:ext cx="287337" cy="190500"/>
          </a:xfrm>
          <a:prstGeom prst="borderCallout2">
            <a:avLst>
              <a:gd name="adj1" fmla="val 500529"/>
              <a:gd name="adj2" fmla="val 71255"/>
              <a:gd name="adj3" fmla="val 347033"/>
              <a:gd name="adj4" fmla="val 18545"/>
              <a:gd name="adj5" fmla="val 193051"/>
              <a:gd name="adj6" fmla="val 85433"/>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11</a:t>
            </a:r>
          </a:p>
        </p:txBody>
      </p:sp>
      <p:sp>
        <p:nvSpPr>
          <p:cNvPr id="34" name="직사각형 33"/>
          <p:cNvSpPr/>
          <p:nvPr/>
        </p:nvSpPr>
        <p:spPr>
          <a:xfrm>
            <a:off x="1585914" y="1222375"/>
            <a:ext cx="242887" cy="133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ko-KR" altLang="en-US"/>
          </a:p>
        </p:txBody>
      </p:sp>
      <p:sp>
        <p:nvSpPr>
          <p:cNvPr id="36" name="AutoShape 40"/>
          <p:cNvSpPr>
            <a:spLocks/>
          </p:cNvSpPr>
          <p:nvPr/>
        </p:nvSpPr>
        <p:spPr bwMode="auto">
          <a:xfrm>
            <a:off x="149225" y="3211514"/>
            <a:ext cx="285750" cy="214312"/>
          </a:xfrm>
          <a:prstGeom prst="borderCallout2">
            <a:avLst>
              <a:gd name="adj1" fmla="val 45486"/>
              <a:gd name="adj2" fmla="val 94232"/>
              <a:gd name="adj3" fmla="val 46968"/>
              <a:gd name="adj4" fmla="val 95787"/>
              <a:gd name="adj5" fmla="val 102542"/>
              <a:gd name="adj6" fmla="val 144111"/>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10</a:t>
            </a:r>
          </a:p>
        </p:txBody>
      </p:sp>
      <p:sp>
        <p:nvSpPr>
          <p:cNvPr id="37" name="AutoShape 40"/>
          <p:cNvSpPr>
            <a:spLocks/>
          </p:cNvSpPr>
          <p:nvPr/>
        </p:nvSpPr>
        <p:spPr bwMode="auto">
          <a:xfrm>
            <a:off x="149225" y="6426200"/>
            <a:ext cx="285750" cy="214313"/>
          </a:xfrm>
          <a:prstGeom prst="borderCallout2">
            <a:avLst>
              <a:gd name="adj1" fmla="val 45486"/>
              <a:gd name="adj2" fmla="val 94232"/>
              <a:gd name="adj3" fmla="val 46968"/>
              <a:gd name="adj4" fmla="val 95787"/>
              <a:gd name="adj5" fmla="val 102542"/>
              <a:gd name="adj6" fmla="val 144111"/>
            </a:avLst>
          </a:prstGeom>
          <a:solidFill>
            <a:srgbClr val="FFFF99"/>
          </a:solidFill>
          <a:ln w="12700" algn="ctr">
            <a:solidFill>
              <a:srgbClr val="FF0000"/>
            </a:solidFill>
            <a:prstDash val="sysDot"/>
            <a:miter lim="800000"/>
            <a:headEnd/>
            <a:tailEnd/>
          </a:ln>
          <a:effectLst>
            <a:outerShdw dist="20000" dir="5400000" rotWithShape="0">
              <a:srgbClr val="000000">
                <a:alpha val="37999"/>
              </a:srgbClr>
            </a:outerShdw>
          </a:effectLst>
        </p:spPr>
        <p:txBody>
          <a:bodyPr lIns="83292" tIns="41646" rIns="83292" bIns="41646"/>
          <a:lstStyle/>
          <a:p>
            <a:pPr algn="ctr">
              <a:defRPr/>
            </a:pPr>
            <a:r>
              <a:rPr lang="en-US" altLang="ko-KR" dirty="0"/>
              <a:t>13</a:t>
            </a:r>
          </a:p>
        </p:txBody>
      </p:sp>
      <p:sp>
        <p:nvSpPr>
          <p:cNvPr id="39" name="모서리가 둥근 직사각형 9"/>
          <p:cNvSpPr>
            <a:spLocks noChangeArrowheads="1"/>
          </p:cNvSpPr>
          <p:nvPr/>
        </p:nvSpPr>
        <p:spPr bwMode="auto">
          <a:xfrm>
            <a:off x="434976" y="3475038"/>
            <a:ext cx="1272381" cy="258762"/>
          </a:xfrm>
          <a:prstGeom prst="roundRect">
            <a:avLst>
              <a:gd name="adj" fmla="val 16667"/>
            </a:avLst>
          </a:prstGeom>
          <a:noFill/>
          <a:ln w="25400" algn="ctr">
            <a:solidFill>
              <a:srgbClr val="C00000"/>
            </a:solidFill>
            <a:round/>
            <a:headEnd/>
            <a:tailEnd/>
          </a:ln>
        </p:spPr>
        <p:txBody>
          <a:bodyPr lIns="83292" tIns="41646" rIns="83292" bIns="41646" anchor="ctr"/>
          <a:lstStyle/>
          <a:p>
            <a:pPr algn="ctr" fontAlgn="auto">
              <a:spcBef>
                <a:spcPts val="0"/>
              </a:spcBef>
              <a:spcAft>
                <a:spcPts val="0"/>
              </a:spcAft>
              <a:defRPr/>
            </a:pPr>
            <a:endParaRPr lang="ko-KR" altLang="en-US" sz="1600" b="0" dirty="0">
              <a:solidFill>
                <a:schemeClr val="dk1"/>
              </a:solidFill>
              <a:latin typeface="+mn-lt"/>
              <a:ea typeface="+mn-ea"/>
            </a:endParaRPr>
          </a:p>
        </p:txBody>
      </p:sp>
      <p:sp>
        <p:nvSpPr>
          <p:cNvPr id="13" name="바닥글 개체 틀 12"/>
          <p:cNvSpPr>
            <a:spLocks noGrp="1"/>
          </p:cNvSpPr>
          <p:nvPr>
            <p:ph type="ftr" sz="quarter" idx="11"/>
          </p:nvPr>
        </p:nvSpPr>
        <p:spPr/>
        <p:txBody>
          <a:bodyPr/>
          <a:lstStyle/>
          <a:p>
            <a:pPr>
              <a:defRPr/>
            </a:pPr>
            <a:r>
              <a:rPr lang="en-US" altLang="ko-KR" smtClean="0"/>
              <a:t>Copyright 2013 MEDICORE All rights reserved.</a:t>
            </a:r>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234950" y="179389"/>
            <a:ext cx="5842000" cy="7804150"/>
          </a:xfrm>
          <a:prstGeom prst="rect">
            <a:avLst/>
          </a:prstGeom>
        </p:spPr>
        <p:style>
          <a:lnRef idx="2">
            <a:schemeClr val="accent1"/>
          </a:lnRef>
          <a:fillRef idx="1">
            <a:schemeClr val="lt1"/>
          </a:fillRef>
          <a:effectRef idx="0">
            <a:schemeClr val="accent1"/>
          </a:effectRef>
          <a:fontRef idx="minor">
            <a:schemeClr val="dk1"/>
          </a:fontRef>
        </p:style>
        <p:txBody>
          <a:bodyPr lIns="83292" tIns="41646" rIns="83292" bIns="41646" anchor="ctr"/>
          <a:lstStyle/>
          <a:p>
            <a:pPr algn="ctr" fontAlgn="auto">
              <a:spcBef>
                <a:spcPts val="0"/>
              </a:spcBef>
              <a:spcAft>
                <a:spcPts val="0"/>
              </a:spcAft>
              <a:defRPr/>
            </a:pPr>
            <a:endParaRPr lang="ko-KR" altLang="en-US" sz="1600" b="0" dirty="0"/>
          </a:p>
        </p:txBody>
      </p:sp>
      <p:sp>
        <p:nvSpPr>
          <p:cNvPr id="4" name="TextBox 3" descr="격자 울타리"/>
          <p:cNvSpPr txBox="1">
            <a:spLocks noChangeArrowheads="1"/>
          </p:cNvSpPr>
          <p:nvPr/>
        </p:nvSpPr>
        <p:spPr bwMode="auto">
          <a:xfrm>
            <a:off x="277814" y="354013"/>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fontAlgn="auto">
              <a:spcBef>
                <a:spcPts val="0"/>
              </a:spcBef>
              <a:spcAft>
                <a:spcPts val="0"/>
              </a:spcAft>
              <a:defRPr/>
            </a:pPr>
            <a:r>
              <a:rPr lang="en-US" altLang="ko-KR" dirty="0">
                <a:solidFill>
                  <a:schemeClr val="dk1"/>
                </a:solidFill>
                <a:latin typeface="+mn-lt"/>
                <a:ea typeface="+mn-ea"/>
              </a:rPr>
              <a:t>1</a:t>
            </a:r>
            <a:endParaRPr lang="ko-KR" altLang="en-US" dirty="0">
              <a:solidFill>
                <a:schemeClr val="dk1"/>
              </a:solidFill>
              <a:latin typeface="+mn-lt"/>
              <a:ea typeface="+mn-ea"/>
            </a:endParaRPr>
          </a:p>
        </p:txBody>
      </p:sp>
      <p:sp>
        <p:nvSpPr>
          <p:cNvPr id="4100" name="TextBox 5"/>
          <p:cNvSpPr txBox="1">
            <a:spLocks noChangeArrowheads="1"/>
          </p:cNvSpPr>
          <p:nvPr/>
        </p:nvSpPr>
        <p:spPr bwMode="auto">
          <a:xfrm>
            <a:off x="600076" y="306389"/>
            <a:ext cx="5480049" cy="554037"/>
          </a:xfrm>
          <a:prstGeom prst="rect">
            <a:avLst/>
          </a:prstGeom>
          <a:noFill/>
          <a:ln w="9525">
            <a:noFill/>
            <a:miter lim="800000"/>
            <a:headEnd/>
            <a:tailEnd/>
          </a:ln>
        </p:spPr>
        <p:txBody>
          <a:bodyPr lIns="83292" tIns="41646" rIns="83292" bIns="41646"/>
          <a:lstStyle/>
          <a:p>
            <a:r>
              <a:rPr lang="en-US" altLang="ko-KR" dirty="0">
                <a:solidFill>
                  <a:schemeClr val="tx1"/>
                </a:solidFill>
              </a:rPr>
              <a:t>HRV </a:t>
            </a:r>
            <a:r>
              <a:rPr lang="en-US" altLang="ko-KR" dirty="0" err="1">
                <a:solidFill>
                  <a:schemeClr val="tx1"/>
                </a:solidFill>
              </a:rPr>
              <a:t>Tachogram</a:t>
            </a:r>
            <a:r>
              <a:rPr lang="en-US" altLang="ko-KR" dirty="0">
                <a:solidFill>
                  <a:schemeClr val="tx1"/>
                </a:solidFill>
              </a:rPr>
              <a:t> </a:t>
            </a:r>
            <a:r>
              <a:rPr lang="en-US" altLang="ko-KR" b="0" dirty="0"/>
              <a:t>presents the fluctuation (up and down) of heart rate during </a:t>
            </a:r>
            <a:r>
              <a:rPr lang="en-US" altLang="ko-KR" b="0" dirty="0" smtClean="0"/>
              <a:t>3 </a:t>
            </a:r>
            <a:r>
              <a:rPr lang="en-US" altLang="ko-KR" b="0" dirty="0"/>
              <a:t>minutes </a:t>
            </a:r>
            <a:r>
              <a:rPr lang="en-US" altLang="ko-KR" b="0" dirty="0" smtClean="0"/>
              <a:t>. Larger fluctuation of HR is equivalent to the wider of red line which mean healthy.  The moving or coughing during the measurement causes big wave on the </a:t>
            </a:r>
            <a:r>
              <a:rPr lang="en-US" altLang="ko-KR" b="0" dirty="0" err="1" smtClean="0"/>
              <a:t>Tachogram</a:t>
            </a:r>
            <a:r>
              <a:rPr lang="en-US" altLang="ko-KR" b="0" dirty="0" smtClean="0"/>
              <a:t> which makes inaccurate result.</a:t>
            </a:r>
            <a:endParaRPr lang="en-US" altLang="ko-KR" b="0" dirty="0">
              <a:solidFill>
                <a:schemeClr val="tx1"/>
              </a:solidFill>
            </a:endParaRPr>
          </a:p>
          <a:p>
            <a:endParaRPr lang="en-US" altLang="ko-KR" b="0" dirty="0">
              <a:solidFill>
                <a:schemeClr val="tx1"/>
              </a:solidFill>
            </a:endParaRPr>
          </a:p>
          <a:p>
            <a:endParaRPr lang="en-US" altLang="ko-KR" b="0" dirty="0">
              <a:solidFill>
                <a:schemeClr val="tx1"/>
              </a:solidFill>
            </a:endParaRPr>
          </a:p>
          <a:p>
            <a:endParaRPr lang="en-US" altLang="ko-KR" b="0" dirty="0">
              <a:solidFill>
                <a:schemeClr val="tx1"/>
              </a:solidFill>
            </a:endParaRPr>
          </a:p>
          <a:p>
            <a:endParaRPr lang="en-US" altLang="ko-KR" b="0" dirty="0">
              <a:solidFill>
                <a:schemeClr val="tx1"/>
              </a:solidFill>
            </a:endParaRPr>
          </a:p>
        </p:txBody>
      </p:sp>
      <p:sp>
        <p:nvSpPr>
          <p:cNvPr id="4101" name="TextBox 7"/>
          <p:cNvSpPr txBox="1">
            <a:spLocks noChangeArrowheads="1"/>
          </p:cNvSpPr>
          <p:nvPr/>
        </p:nvSpPr>
        <p:spPr bwMode="auto">
          <a:xfrm>
            <a:off x="588963" y="860426"/>
            <a:ext cx="5491162" cy="207216"/>
          </a:xfrm>
          <a:prstGeom prst="rect">
            <a:avLst/>
          </a:prstGeom>
          <a:noFill/>
          <a:ln w="9525">
            <a:noFill/>
            <a:miter lim="800000"/>
            <a:headEnd/>
            <a:tailEnd/>
          </a:ln>
        </p:spPr>
        <p:txBody>
          <a:bodyPr lIns="83292" tIns="41646" rIns="83292" bIns="41646">
            <a:spAutoFit/>
          </a:bodyPr>
          <a:lstStyle/>
          <a:p>
            <a:r>
              <a:rPr lang="en-US" altLang="ko-KR" dirty="0" smtClean="0">
                <a:solidFill>
                  <a:schemeClr val="tx1"/>
                </a:solidFill>
              </a:rPr>
              <a:t>Mean Heart Rate</a:t>
            </a:r>
            <a:r>
              <a:rPr lang="en-US" altLang="ko-KR" b="0" dirty="0" smtClean="0">
                <a:solidFill>
                  <a:schemeClr val="tx1"/>
                </a:solidFill>
              </a:rPr>
              <a:t>: is the average heart rate during 3 minutes.. The normal HR of adult is 60 ~ 90 </a:t>
            </a:r>
            <a:r>
              <a:rPr lang="en-US" altLang="ko-KR" b="0" dirty="0" err="1" smtClean="0">
                <a:solidFill>
                  <a:schemeClr val="tx1"/>
                </a:solidFill>
              </a:rPr>
              <a:t>bpm</a:t>
            </a:r>
            <a:r>
              <a:rPr lang="en-US" altLang="ko-KR" b="0" dirty="0" smtClean="0">
                <a:solidFill>
                  <a:schemeClr val="tx1"/>
                </a:solidFill>
              </a:rPr>
              <a:t>.  </a:t>
            </a:r>
            <a:endParaRPr lang="en-US" altLang="ko-KR" b="0" dirty="0">
              <a:solidFill>
                <a:schemeClr val="tx1"/>
              </a:solidFill>
            </a:endParaRPr>
          </a:p>
        </p:txBody>
      </p:sp>
      <p:sp>
        <p:nvSpPr>
          <p:cNvPr id="4102" name="TextBox 9"/>
          <p:cNvSpPr txBox="1">
            <a:spLocks noChangeArrowheads="1"/>
          </p:cNvSpPr>
          <p:nvPr/>
        </p:nvSpPr>
        <p:spPr bwMode="auto">
          <a:xfrm>
            <a:off x="601093" y="1865693"/>
            <a:ext cx="5425875" cy="1234789"/>
          </a:xfrm>
          <a:prstGeom prst="rect">
            <a:avLst/>
          </a:prstGeom>
          <a:noFill/>
          <a:ln w="9525">
            <a:noFill/>
            <a:miter lim="800000"/>
            <a:headEnd/>
            <a:tailEnd/>
          </a:ln>
        </p:spPr>
        <p:txBody>
          <a:bodyPr lIns="83292" tIns="41646" rIns="83292" bIns="41646"/>
          <a:lstStyle/>
          <a:p>
            <a:pPr eaLnBrk="1" hangingPunct="1"/>
            <a:r>
              <a:rPr lang="en-US" altLang="ko-KR" dirty="0">
                <a:solidFill>
                  <a:schemeClr val="tx1"/>
                </a:solidFill>
              </a:rPr>
              <a:t>TP </a:t>
            </a:r>
            <a:r>
              <a:rPr lang="en-US" altLang="ko-KR" b="0" dirty="0">
                <a:solidFill>
                  <a:schemeClr val="tx1"/>
                </a:solidFill>
              </a:rPr>
              <a:t>: It combines VLF, LF and HF and if it is located in “I” bar or over the bar, it means that the autonomic nervous system functions well but if it is under the bar, it means the autonomic nervous system functions badly and the stress resistance ability is also weak.</a:t>
            </a:r>
          </a:p>
          <a:p>
            <a:pPr eaLnBrk="1" hangingPunct="1"/>
            <a:r>
              <a:rPr lang="en-US" altLang="ko-KR" dirty="0">
                <a:solidFill>
                  <a:schemeClr val="tx1"/>
                </a:solidFill>
              </a:rPr>
              <a:t>VLF </a:t>
            </a:r>
            <a:r>
              <a:rPr lang="en-US" altLang="ko-KR" b="0" dirty="0">
                <a:solidFill>
                  <a:schemeClr val="tx1"/>
                </a:solidFill>
              </a:rPr>
              <a:t>: It doesn’t mean too much in diagnosis at 3 minute test mode, but it may be appeared to those who have too much changes in hormone or inconsistent characters. </a:t>
            </a:r>
          </a:p>
          <a:p>
            <a:pPr eaLnBrk="1" hangingPunct="1"/>
            <a:r>
              <a:rPr lang="en-US" altLang="ko-KR" dirty="0">
                <a:solidFill>
                  <a:schemeClr val="tx1"/>
                </a:solidFill>
              </a:rPr>
              <a:t>LF</a:t>
            </a:r>
            <a:r>
              <a:rPr lang="en-US" altLang="ko-KR" b="0" dirty="0">
                <a:solidFill>
                  <a:schemeClr val="tx1"/>
                </a:solidFill>
              </a:rPr>
              <a:t> : It shows the activity of sympathetic nerve and parasympathetic nerve at the same time, but it mostly indicates the sympathetic nerve system. If it is located under the normal range, it means that he or she has lethargy, sluggishness or sleep disorder. </a:t>
            </a:r>
          </a:p>
          <a:p>
            <a:pPr eaLnBrk="1" hangingPunct="1"/>
            <a:r>
              <a:rPr lang="en-US" altLang="ko-KR" dirty="0">
                <a:solidFill>
                  <a:schemeClr val="tx1"/>
                </a:solidFill>
              </a:rPr>
              <a:t>HF</a:t>
            </a:r>
            <a:r>
              <a:rPr lang="en-US" altLang="ko-KR" b="0" dirty="0">
                <a:solidFill>
                  <a:schemeClr val="tx1"/>
                </a:solidFill>
              </a:rPr>
              <a:t> : It shows parasympathetic nerve system and if it goes under the bar, it causes a lack of stability in heart function, chronic stress, functional dyspepsia, and senility. </a:t>
            </a:r>
          </a:p>
        </p:txBody>
      </p:sp>
      <p:sp>
        <p:nvSpPr>
          <p:cNvPr id="4103" name="TextBox 11"/>
          <p:cNvSpPr txBox="1">
            <a:spLocks noChangeArrowheads="1"/>
          </p:cNvSpPr>
          <p:nvPr/>
        </p:nvSpPr>
        <p:spPr bwMode="auto">
          <a:xfrm>
            <a:off x="640508" y="3230228"/>
            <a:ext cx="5491162" cy="499604"/>
          </a:xfrm>
          <a:prstGeom prst="rect">
            <a:avLst/>
          </a:prstGeom>
          <a:noFill/>
          <a:ln w="9525">
            <a:noFill/>
            <a:miter lim="800000"/>
            <a:headEnd/>
            <a:tailEnd/>
          </a:ln>
        </p:spPr>
        <p:txBody>
          <a:bodyPr lIns="83292" tIns="41646" rIns="83292" bIns="41646">
            <a:spAutoFit/>
          </a:bodyPr>
          <a:lstStyle/>
          <a:p>
            <a:pPr eaLnBrk="1" hangingPunct="1"/>
            <a:r>
              <a:rPr lang="en-US" altLang="ko-KR" b="0" dirty="0">
                <a:solidFill>
                  <a:schemeClr val="tx1"/>
                </a:solidFill>
              </a:rPr>
              <a:t>It indicates </a:t>
            </a:r>
            <a:r>
              <a:rPr lang="en-US" altLang="ko-KR" dirty="0">
                <a:solidFill>
                  <a:schemeClr val="tx1"/>
                </a:solidFill>
              </a:rPr>
              <a:t>the balance between sympathetic nerve </a:t>
            </a:r>
            <a:r>
              <a:rPr lang="en-US" altLang="ko-KR" b="0" dirty="0">
                <a:solidFill>
                  <a:schemeClr val="tx1"/>
                </a:solidFill>
              </a:rPr>
              <a:t>and </a:t>
            </a:r>
            <a:r>
              <a:rPr lang="en-US" altLang="ko-KR" dirty="0">
                <a:solidFill>
                  <a:schemeClr val="tx1"/>
                </a:solidFill>
              </a:rPr>
              <a:t>parasympathetic.</a:t>
            </a:r>
            <a:r>
              <a:rPr lang="en-US" altLang="ko-KR" b="0" dirty="0">
                <a:solidFill>
                  <a:schemeClr val="tx1"/>
                </a:solidFill>
              </a:rPr>
              <a:t> And its normal rate is 6:4, 5:5 or 4:6.</a:t>
            </a:r>
            <a:r>
              <a:rPr lang="en-US" altLang="ko-KR" sz="1000" b="0" dirty="0">
                <a:solidFill>
                  <a:schemeClr val="tx1"/>
                </a:solidFill>
              </a:rPr>
              <a:t> </a:t>
            </a:r>
            <a:r>
              <a:rPr lang="en-US" altLang="ko-KR" b="0" dirty="0">
                <a:solidFill>
                  <a:schemeClr val="tx1"/>
                </a:solidFill>
              </a:rPr>
              <a:t>If SNS is too much higher, it is highly nervous state. If PNS is too much higher, it means the depression, lethargy, or lack of will. </a:t>
            </a:r>
          </a:p>
        </p:txBody>
      </p:sp>
      <p:sp>
        <p:nvSpPr>
          <p:cNvPr id="4104" name="TextBox 19"/>
          <p:cNvSpPr txBox="1">
            <a:spLocks noChangeArrowheads="1"/>
          </p:cNvSpPr>
          <p:nvPr/>
        </p:nvSpPr>
        <p:spPr bwMode="auto">
          <a:xfrm>
            <a:off x="588963" y="4756150"/>
            <a:ext cx="5491162" cy="453437"/>
          </a:xfrm>
          <a:prstGeom prst="rect">
            <a:avLst/>
          </a:prstGeom>
          <a:noFill/>
          <a:ln w="9525">
            <a:noFill/>
            <a:miter lim="800000"/>
            <a:headEnd/>
            <a:tailEnd/>
          </a:ln>
        </p:spPr>
        <p:txBody>
          <a:bodyPr lIns="83292" tIns="41646" rIns="83292" bIns="41646">
            <a:spAutoFit/>
          </a:bodyPr>
          <a:lstStyle/>
          <a:p>
            <a:pPr eaLnBrk="1" hangingPunct="1"/>
            <a:r>
              <a:rPr lang="en-US" altLang="ko-KR" dirty="0">
                <a:solidFill>
                  <a:schemeClr val="tx1"/>
                </a:solidFill>
              </a:rPr>
              <a:t>Physical Stress</a:t>
            </a:r>
            <a:r>
              <a:rPr lang="ko-KR" altLang="en-US" dirty="0">
                <a:solidFill>
                  <a:schemeClr val="tx1"/>
                </a:solidFill>
              </a:rPr>
              <a:t> </a:t>
            </a:r>
            <a:r>
              <a:rPr lang="en-US" altLang="ko-KR" b="0" dirty="0">
                <a:solidFill>
                  <a:schemeClr val="tx1"/>
                </a:solidFill>
              </a:rPr>
              <a:t>: It shows the stress level in physical state. </a:t>
            </a:r>
          </a:p>
          <a:p>
            <a:pPr eaLnBrk="1" hangingPunct="1"/>
            <a:r>
              <a:rPr lang="en-US" altLang="ko-KR" dirty="0">
                <a:solidFill>
                  <a:schemeClr val="tx1"/>
                </a:solidFill>
              </a:rPr>
              <a:t>Mental Stress : </a:t>
            </a:r>
            <a:r>
              <a:rPr lang="en-US" altLang="ko-KR" b="0" dirty="0">
                <a:solidFill>
                  <a:schemeClr val="tx1"/>
                </a:solidFill>
              </a:rPr>
              <a:t>It shows the stress level in mental state.</a:t>
            </a:r>
          </a:p>
          <a:p>
            <a:pPr eaLnBrk="1" hangingPunct="1"/>
            <a:r>
              <a:rPr lang="en-US" altLang="ko-KR" dirty="0">
                <a:solidFill>
                  <a:schemeClr val="tx1"/>
                </a:solidFill>
              </a:rPr>
              <a:t>Stress Resistance</a:t>
            </a:r>
            <a:r>
              <a:rPr lang="ko-KR" altLang="en-US" dirty="0">
                <a:solidFill>
                  <a:schemeClr val="tx1"/>
                </a:solidFill>
              </a:rPr>
              <a:t> </a:t>
            </a:r>
            <a:r>
              <a:rPr lang="en-US" altLang="ko-KR" b="0" dirty="0">
                <a:solidFill>
                  <a:schemeClr val="tx1"/>
                </a:solidFill>
              </a:rPr>
              <a:t>: It means the ability that sustains the stability of control against the stress.</a:t>
            </a:r>
          </a:p>
        </p:txBody>
      </p:sp>
      <p:sp>
        <p:nvSpPr>
          <p:cNvPr id="3086" name="TextBox 3" descr="격자 울타리"/>
          <p:cNvSpPr txBox="1">
            <a:spLocks noChangeArrowheads="1"/>
          </p:cNvSpPr>
          <p:nvPr/>
        </p:nvSpPr>
        <p:spPr bwMode="auto">
          <a:xfrm>
            <a:off x="293688" y="858839"/>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2</a:t>
            </a:r>
          </a:p>
        </p:txBody>
      </p:sp>
      <p:sp>
        <p:nvSpPr>
          <p:cNvPr id="3087" name="TextBox 3" descr="격자 울타리"/>
          <p:cNvSpPr txBox="1">
            <a:spLocks noChangeArrowheads="1"/>
          </p:cNvSpPr>
          <p:nvPr/>
        </p:nvSpPr>
        <p:spPr bwMode="auto">
          <a:xfrm>
            <a:off x="290513" y="1843373"/>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4</a:t>
            </a:r>
          </a:p>
        </p:txBody>
      </p:sp>
      <p:sp>
        <p:nvSpPr>
          <p:cNvPr id="3088" name="TextBox 3" descr="격자 울타리"/>
          <p:cNvSpPr txBox="1">
            <a:spLocks noChangeArrowheads="1"/>
          </p:cNvSpPr>
          <p:nvPr/>
        </p:nvSpPr>
        <p:spPr bwMode="auto">
          <a:xfrm>
            <a:off x="282575" y="3286126"/>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5</a:t>
            </a:r>
          </a:p>
        </p:txBody>
      </p:sp>
      <p:sp>
        <p:nvSpPr>
          <p:cNvPr id="3089" name="TextBox 3" descr="격자 울타리"/>
          <p:cNvSpPr txBox="1">
            <a:spLocks noChangeArrowheads="1"/>
          </p:cNvSpPr>
          <p:nvPr/>
        </p:nvSpPr>
        <p:spPr bwMode="auto">
          <a:xfrm>
            <a:off x="295277" y="3811590"/>
            <a:ext cx="196850" cy="207963"/>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6</a:t>
            </a:r>
          </a:p>
        </p:txBody>
      </p:sp>
      <p:sp>
        <p:nvSpPr>
          <p:cNvPr id="3090" name="TextBox 3" descr="격자 울타리"/>
          <p:cNvSpPr txBox="1">
            <a:spLocks noChangeArrowheads="1"/>
          </p:cNvSpPr>
          <p:nvPr/>
        </p:nvSpPr>
        <p:spPr bwMode="auto">
          <a:xfrm>
            <a:off x="285750" y="4394201"/>
            <a:ext cx="196850" cy="207963"/>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7</a:t>
            </a:r>
          </a:p>
        </p:txBody>
      </p:sp>
      <p:sp>
        <p:nvSpPr>
          <p:cNvPr id="3092" name="TextBox 3" descr="격자 울타리"/>
          <p:cNvSpPr txBox="1">
            <a:spLocks noChangeArrowheads="1"/>
          </p:cNvSpPr>
          <p:nvPr/>
        </p:nvSpPr>
        <p:spPr bwMode="auto">
          <a:xfrm>
            <a:off x="292100" y="4781551"/>
            <a:ext cx="196850" cy="207963"/>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8</a:t>
            </a:r>
          </a:p>
        </p:txBody>
      </p:sp>
      <p:sp>
        <p:nvSpPr>
          <p:cNvPr id="25" name="TextBox 3" descr="격자 울타리"/>
          <p:cNvSpPr txBox="1">
            <a:spLocks noChangeArrowheads="1"/>
          </p:cNvSpPr>
          <p:nvPr/>
        </p:nvSpPr>
        <p:spPr bwMode="auto">
          <a:xfrm>
            <a:off x="285750" y="1269066"/>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3</a:t>
            </a:r>
          </a:p>
        </p:txBody>
      </p:sp>
      <p:sp>
        <p:nvSpPr>
          <p:cNvPr id="4112" name="TextBox 7"/>
          <p:cNvSpPr txBox="1">
            <a:spLocks noChangeArrowheads="1"/>
          </p:cNvSpPr>
          <p:nvPr/>
        </p:nvSpPr>
        <p:spPr bwMode="auto">
          <a:xfrm>
            <a:off x="591618" y="1223027"/>
            <a:ext cx="5491162" cy="576548"/>
          </a:xfrm>
          <a:prstGeom prst="rect">
            <a:avLst/>
          </a:prstGeom>
          <a:noFill/>
          <a:ln w="9525">
            <a:noFill/>
            <a:miter lim="800000"/>
            <a:headEnd/>
            <a:tailEnd/>
          </a:ln>
        </p:spPr>
        <p:txBody>
          <a:bodyPr lIns="83292" tIns="41646" rIns="83292" bIns="41646">
            <a:spAutoFit/>
          </a:bodyPr>
          <a:lstStyle/>
          <a:p>
            <a:r>
              <a:rPr lang="en-US" altLang="ko-KR" dirty="0" smtClean="0">
                <a:solidFill>
                  <a:schemeClr val="tx1"/>
                </a:solidFill>
              </a:rPr>
              <a:t>Ectopic beat</a:t>
            </a:r>
            <a:r>
              <a:rPr lang="ko-KR" altLang="en-US" dirty="0" smtClean="0">
                <a:solidFill>
                  <a:schemeClr val="tx1"/>
                </a:solidFill>
              </a:rPr>
              <a:t> </a:t>
            </a:r>
            <a:r>
              <a:rPr lang="en-US" altLang="ko-KR" b="0" dirty="0">
                <a:solidFill>
                  <a:schemeClr val="tx1"/>
                </a:solidFill>
              </a:rPr>
              <a:t>: It means the rhythms deviated from the normal range and also it may be appeared when the </a:t>
            </a:r>
            <a:r>
              <a:rPr lang="en-US" altLang="ko-KR" b="0" dirty="0" smtClean="0">
                <a:solidFill>
                  <a:schemeClr val="tx1"/>
                </a:solidFill>
              </a:rPr>
              <a:t>   </a:t>
            </a:r>
          </a:p>
          <a:p>
            <a:r>
              <a:rPr lang="en-US" altLang="ko-KR" b="0" dirty="0">
                <a:solidFill>
                  <a:schemeClr val="tx1"/>
                </a:solidFill>
              </a:rPr>
              <a:t> </a:t>
            </a:r>
            <a:r>
              <a:rPr lang="en-US" altLang="ko-KR" b="0" dirty="0" smtClean="0">
                <a:solidFill>
                  <a:schemeClr val="tx1"/>
                </a:solidFill>
              </a:rPr>
              <a:t>                  person </a:t>
            </a:r>
            <a:r>
              <a:rPr lang="en-US" altLang="ko-KR" b="0" dirty="0">
                <a:solidFill>
                  <a:schemeClr val="tx1"/>
                </a:solidFill>
              </a:rPr>
              <a:t>moves during the test or he or she has an arrhythmia. If it shows over 5 times, should </a:t>
            </a:r>
            <a:r>
              <a:rPr lang="en-US" altLang="ko-KR" b="0" dirty="0" smtClean="0">
                <a:solidFill>
                  <a:schemeClr val="tx1"/>
                </a:solidFill>
              </a:rPr>
              <a:t>be</a:t>
            </a:r>
          </a:p>
          <a:p>
            <a:r>
              <a:rPr lang="en-US" altLang="ko-KR" b="0" dirty="0">
                <a:solidFill>
                  <a:schemeClr val="tx1"/>
                </a:solidFill>
              </a:rPr>
              <a:t> </a:t>
            </a:r>
            <a:r>
              <a:rPr lang="en-US" altLang="ko-KR" b="0" dirty="0" smtClean="0">
                <a:solidFill>
                  <a:schemeClr val="tx1"/>
                </a:solidFill>
              </a:rPr>
              <a:t>                  </a:t>
            </a:r>
            <a:r>
              <a:rPr lang="en-US" altLang="ko-KR" b="0" dirty="0">
                <a:solidFill>
                  <a:schemeClr val="tx1"/>
                </a:solidFill>
              </a:rPr>
              <a:t>tested again. </a:t>
            </a:r>
            <a:r>
              <a:rPr lang="en-US" altLang="ko-KR" b="0" dirty="0" smtClean="0">
                <a:solidFill>
                  <a:schemeClr val="tx1"/>
                </a:solidFill>
              </a:rPr>
              <a:t>If</a:t>
            </a:r>
            <a:r>
              <a:rPr lang="ko-KR" altLang="en-US" b="0" dirty="0" smtClean="0">
                <a:solidFill>
                  <a:schemeClr val="tx1"/>
                </a:solidFill>
              </a:rPr>
              <a:t> </a:t>
            </a:r>
            <a:r>
              <a:rPr lang="en-US" altLang="ko-KR" b="0" dirty="0" smtClean="0">
                <a:solidFill>
                  <a:schemeClr val="tx1"/>
                </a:solidFill>
              </a:rPr>
              <a:t>you experience palpitation, breathing difficulty or syncope frequently, discuss with</a:t>
            </a:r>
          </a:p>
          <a:p>
            <a:r>
              <a:rPr lang="en-US" altLang="ko-KR" b="0" dirty="0">
                <a:solidFill>
                  <a:schemeClr val="tx1"/>
                </a:solidFill>
              </a:rPr>
              <a:t> </a:t>
            </a:r>
            <a:r>
              <a:rPr lang="en-US" altLang="ko-KR" b="0" dirty="0" smtClean="0">
                <a:solidFill>
                  <a:schemeClr val="tx1"/>
                </a:solidFill>
              </a:rPr>
              <a:t>                  your doctor. </a:t>
            </a:r>
            <a:endParaRPr lang="en-US" altLang="ko-KR" b="0" dirty="0">
              <a:solidFill>
                <a:schemeClr val="tx1"/>
              </a:solidFill>
            </a:endParaRPr>
          </a:p>
        </p:txBody>
      </p:sp>
      <p:sp>
        <p:nvSpPr>
          <p:cNvPr id="4113" name="TextBox 11"/>
          <p:cNvSpPr txBox="1">
            <a:spLocks noChangeArrowheads="1"/>
          </p:cNvSpPr>
          <p:nvPr/>
        </p:nvSpPr>
        <p:spPr bwMode="auto">
          <a:xfrm>
            <a:off x="599877" y="3793190"/>
            <a:ext cx="5491162" cy="576548"/>
          </a:xfrm>
          <a:prstGeom prst="rect">
            <a:avLst/>
          </a:prstGeom>
          <a:noFill/>
          <a:ln w="9525">
            <a:noFill/>
            <a:miter lim="800000"/>
            <a:headEnd/>
            <a:tailEnd/>
          </a:ln>
        </p:spPr>
        <p:txBody>
          <a:bodyPr lIns="83292" tIns="41646" rIns="83292" bIns="41646">
            <a:spAutoFit/>
          </a:bodyPr>
          <a:lstStyle/>
          <a:p>
            <a:pPr eaLnBrk="1" hangingPunct="1"/>
            <a:r>
              <a:rPr lang="en-US" altLang="ko-KR" dirty="0" smtClean="0">
                <a:latin typeface="+mn-lt"/>
                <a:ea typeface="휴먼옛체" pitchFamily="18" charset="-127"/>
              </a:rPr>
              <a:t>ANS Activity</a:t>
            </a:r>
            <a:r>
              <a:rPr lang="en-US" altLang="ko-KR" b="0" dirty="0" smtClean="0">
                <a:latin typeface="+mn-lt"/>
                <a:ea typeface="휴먼옛체" pitchFamily="18" charset="-127"/>
              </a:rPr>
              <a:t>: It indicates the </a:t>
            </a:r>
            <a:r>
              <a:rPr lang="en-US" altLang="ko-KR" b="0" dirty="0">
                <a:latin typeface="+mn-lt"/>
                <a:ea typeface="휴먼옛체" pitchFamily="18" charset="-127"/>
              </a:rPr>
              <a:t>activity of </a:t>
            </a:r>
            <a:r>
              <a:rPr lang="en-US" altLang="ko-KR" b="0" dirty="0" smtClean="0">
                <a:latin typeface="+mn-lt"/>
                <a:ea typeface="휴먼옛체" pitchFamily="18" charset="-127"/>
              </a:rPr>
              <a:t>Autonomic Nervous System function </a:t>
            </a:r>
            <a:r>
              <a:rPr lang="en-US" altLang="ko-KR" b="0" dirty="0">
                <a:latin typeface="+mn-lt"/>
                <a:ea typeface="휴먼옛체" pitchFamily="18" charset="-127"/>
              </a:rPr>
              <a:t>and its regulation competence.</a:t>
            </a:r>
            <a:endParaRPr lang="ko-KR" altLang="en-US" b="0" dirty="0">
              <a:latin typeface="+mn-lt"/>
              <a:ea typeface="휴먼옛체" pitchFamily="18" charset="-127"/>
            </a:endParaRPr>
          </a:p>
          <a:p>
            <a:r>
              <a:rPr lang="en-US" altLang="ko-KR" dirty="0" smtClean="0">
                <a:solidFill>
                  <a:schemeClr val="tx1"/>
                </a:solidFill>
                <a:latin typeface="+mn-lt"/>
              </a:rPr>
              <a:t>Fatigue Index</a:t>
            </a:r>
            <a:r>
              <a:rPr lang="ko-KR" altLang="en-US" b="0" dirty="0" smtClean="0">
                <a:solidFill>
                  <a:schemeClr val="tx1"/>
                </a:solidFill>
                <a:latin typeface="+mn-lt"/>
              </a:rPr>
              <a:t> </a:t>
            </a:r>
            <a:r>
              <a:rPr lang="en-US" altLang="ko-KR" b="0" dirty="0">
                <a:solidFill>
                  <a:schemeClr val="tx1"/>
                </a:solidFill>
                <a:latin typeface="+mn-lt"/>
              </a:rPr>
              <a:t>: </a:t>
            </a:r>
            <a:r>
              <a:rPr lang="en-US" altLang="ko-KR" b="0" dirty="0" smtClean="0">
                <a:solidFill>
                  <a:schemeClr val="tx1"/>
                </a:solidFill>
                <a:latin typeface="+mn-lt"/>
              </a:rPr>
              <a:t>It indicates the state of fatigue and “loss of energy caused from stress.</a:t>
            </a:r>
            <a:endParaRPr lang="en-US" altLang="ko-KR" b="0" dirty="0">
              <a:solidFill>
                <a:schemeClr val="tx1"/>
              </a:solidFill>
              <a:latin typeface="+mn-lt"/>
            </a:endParaRPr>
          </a:p>
          <a:p>
            <a:r>
              <a:rPr lang="en-US" altLang="ko-KR" dirty="0" err="1" smtClean="0">
                <a:solidFill>
                  <a:schemeClr val="tx1"/>
                </a:solidFill>
                <a:latin typeface="+mn-lt"/>
              </a:rPr>
              <a:t>Electrio</a:t>
            </a:r>
            <a:r>
              <a:rPr lang="en-US" altLang="ko-KR" dirty="0" smtClean="0">
                <a:solidFill>
                  <a:schemeClr val="tx1"/>
                </a:solidFill>
                <a:latin typeface="+mn-lt"/>
              </a:rPr>
              <a:t> Cardiac Stability</a:t>
            </a:r>
            <a:r>
              <a:rPr lang="en-US" altLang="ko-KR" b="0" dirty="0" smtClean="0">
                <a:solidFill>
                  <a:schemeClr val="tx1"/>
                </a:solidFill>
                <a:latin typeface="+mn-lt"/>
              </a:rPr>
              <a:t>: It is decreased because of chronic stress and lowered Electro Cardiac Stability may</a:t>
            </a:r>
          </a:p>
          <a:p>
            <a:r>
              <a:rPr lang="en-US" altLang="ko-KR" b="0" dirty="0">
                <a:solidFill>
                  <a:schemeClr val="tx1"/>
                </a:solidFill>
                <a:latin typeface="+mn-lt"/>
              </a:rPr>
              <a:t> </a:t>
            </a:r>
            <a:r>
              <a:rPr lang="en-US" altLang="ko-KR" b="0" dirty="0" smtClean="0">
                <a:solidFill>
                  <a:schemeClr val="tx1"/>
                </a:solidFill>
                <a:latin typeface="+mn-lt"/>
              </a:rPr>
              <a:t>                                 make a risk of cardiac disorder.</a:t>
            </a:r>
            <a:endParaRPr lang="en-US" altLang="ko-KR" b="0" dirty="0">
              <a:solidFill>
                <a:schemeClr val="tx1"/>
              </a:solidFill>
              <a:latin typeface="+mn-lt"/>
            </a:endParaRPr>
          </a:p>
        </p:txBody>
      </p:sp>
      <p:sp>
        <p:nvSpPr>
          <p:cNvPr id="4114" name="TextBox 11"/>
          <p:cNvSpPr txBox="1">
            <a:spLocks noChangeArrowheads="1"/>
          </p:cNvSpPr>
          <p:nvPr/>
        </p:nvSpPr>
        <p:spPr bwMode="auto">
          <a:xfrm>
            <a:off x="577850" y="4381500"/>
            <a:ext cx="5499100" cy="330327"/>
          </a:xfrm>
          <a:prstGeom prst="rect">
            <a:avLst/>
          </a:prstGeom>
          <a:noFill/>
          <a:ln w="9525">
            <a:noFill/>
            <a:miter lim="800000"/>
            <a:headEnd/>
            <a:tailEnd/>
          </a:ln>
        </p:spPr>
        <p:txBody>
          <a:bodyPr wrap="square" lIns="83292" tIns="41646" rIns="83292" bIns="41646">
            <a:spAutoFit/>
          </a:bodyPr>
          <a:lstStyle/>
          <a:p>
            <a:r>
              <a:rPr lang="en-US" altLang="ko-KR" dirty="0" smtClean="0">
                <a:solidFill>
                  <a:schemeClr val="tx1"/>
                </a:solidFill>
              </a:rPr>
              <a:t>Stress Score </a:t>
            </a:r>
            <a:r>
              <a:rPr lang="en-US" altLang="ko-KR" b="0" dirty="0">
                <a:solidFill>
                  <a:schemeClr val="tx1"/>
                </a:solidFill>
              </a:rPr>
              <a:t>: </a:t>
            </a:r>
            <a:r>
              <a:rPr lang="en-US" altLang="ko-KR" b="0" dirty="0" smtClean="0">
                <a:solidFill>
                  <a:schemeClr val="tx1"/>
                </a:solidFill>
              </a:rPr>
              <a:t>It </a:t>
            </a:r>
            <a:r>
              <a:rPr lang="en-US" altLang="ko-KR" b="0" dirty="0">
                <a:solidFill>
                  <a:schemeClr val="tx1"/>
                </a:solidFill>
              </a:rPr>
              <a:t>displays in score </a:t>
            </a:r>
            <a:r>
              <a:rPr lang="en-US" altLang="ko-KR" b="0" dirty="0" smtClean="0">
                <a:solidFill>
                  <a:schemeClr val="tx1"/>
                </a:solidFill>
              </a:rPr>
              <a:t>for the stress. The middle of score is 50 and higher score means heavier stress. </a:t>
            </a:r>
          </a:p>
          <a:p>
            <a:r>
              <a:rPr lang="en-US" altLang="ko-KR" b="0" dirty="0" smtClean="0">
                <a:solidFill>
                  <a:schemeClr val="tx1"/>
                </a:solidFill>
              </a:rPr>
              <a:t>                   Lower than 50 means health state.</a:t>
            </a:r>
            <a:endParaRPr lang="en-US" altLang="ko-KR" b="0" dirty="0">
              <a:solidFill>
                <a:schemeClr val="tx1"/>
              </a:solidFill>
            </a:endParaRPr>
          </a:p>
        </p:txBody>
      </p:sp>
      <p:sp>
        <p:nvSpPr>
          <p:cNvPr id="31" name="TextBox 3" descr="격자 울타리"/>
          <p:cNvSpPr txBox="1">
            <a:spLocks noChangeArrowheads="1"/>
          </p:cNvSpPr>
          <p:nvPr/>
        </p:nvSpPr>
        <p:spPr bwMode="auto">
          <a:xfrm>
            <a:off x="292100" y="5335588"/>
            <a:ext cx="196850" cy="207962"/>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9</a:t>
            </a:r>
          </a:p>
        </p:txBody>
      </p:sp>
      <p:sp>
        <p:nvSpPr>
          <p:cNvPr id="4116" name="TextBox 19"/>
          <p:cNvSpPr txBox="1">
            <a:spLocks noChangeArrowheads="1"/>
          </p:cNvSpPr>
          <p:nvPr/>
        </p:nvSpPr>
        <p:spPr bwMode="auto">
          <a:xfrm>
            <a:off x="579439" y="5329239"/>
            <a:ext cx="5357812" cy="261937"/>
          </a:xfrm>
          <a:prstGeom prst="rect">
            <a:avLst/>
          </a:prstGeom>
          <a:noFill/>
          <a:ln w="9525">
            <a:noFill/>
            <a:miter lim="800000"/>
            <a:headEnd/>
            <a:tailEnd/>
          </a:ln>
        </p:spPr>
        <p:txBody>
          <a:bodyPr lIns="83292" tIns="41646" rIns="83292" bIns="41646"/>
          <a:lstStyle/>
          <a:p>
            <a:pPr eaLnBrk="1" hangingPunct="1"/>
            <a:r>
              <a:rPr lang="en-US" altLang="ko-KR" dirty="0">
                <a:solidFill>
                  <a:schemeClr val="tx1"/>
                </a:solidFill>
              </a:rPr>
              <a:t>Comment</a:t>
            </a:r>
            <a:r>
              <a:rPr lang="en-US" altLang="ko-KR" b="0" dirty="0">
                <a:solidFill>
                  <a:schemeClr val="tx1"/>
                </a:solidFill>
              </a:rPr>
              <a:t> : </a:t>
            </a:r>
            <a:r>
              <a:rPr lang="en-US" altLang="ko-KR" sz="1000" b="0" dirty="0">
                <a:solidFill>
                  <a:schemeClr val="tx1"/>
                </a:solidFill>
              </a:rPr>
              <a:t>: </a:t>
            </a:r>
            <a:r>
              <a:rPr lang="en-US" altLang="ko-KR" b="0" dirty="0">
                <a:solidFill>
                  <a:schemeClr val="tx1"/>
                </a:solidFill>
              </a:rPr>
              <a:t>It gives the general result of all tests. </a:t>
            </a:r>
          </a:p>
        </p:txBody>
      </p:sp>
      <p:sp>
        <p:nvSpPr>
          <p:cNvPr id="39" name="TextBox 3" descr="격자 울타리"/>
          <p:cNvSpPr txBox="1">
            <a:spLocks noChangeArrowheads="1"/>
          </p:cNvSpPr>
          <p:nvPr/>
        </p:nvSpPr>
        <p:spPr bwMode="auto">
          <a:xfrm>
            <a:off x="287338" y="5734052"/>
            <a:ext cx="290512" cy="207216"/>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10</a:t>
            </a:r>
          </a:p>
        </p:txBody>
      </p:sp>
      <p:sp>
        <p:nvSpPr>
          <p:cNvPr id="4118" name="TextBox 19"/>
          <p:cNvSpPr txBox="1">
            <a:spLocks noChangeArrowheads="1"/>
          </p:cNvSpPr>
          <p:nvPr/>
        </p:nvSpPr>
        <p:spPr bwMode="auto">
          <a:xfrm>
            <a:off x="577851" y="5659066"/>
            <a:ext cx="5287963" cy="511548"/>
          </a:xfrm>
          <a:prstGeom prst="rect">
            <a:avLst/>
          </a:prstGeom>
          <a:noFill/>
          <a:ln w="9525">
            <a:noFill/>
            <a:miter lim="800000"/>
            <a:headEnd/>
            <a:tailEnd/>
          </a:ln>
        </p:spPr>
        <p:txBody>
          <a:bodyPr lIns="83292" tIns="41646" rIns="83292" bIns="41646"/>
          <a:lstStyle/>
          <a:p>
            <a:r>
              <a:rPr lang="en-US" altLang="ko-KR" dirty="0">
                <a:solidFill>
                  <a:schemeClr val="tx1"/>
                </a:solidFill>
              </a:rPr>
              <a:t>Aging Vascular Health</a:t>
            </a:r>
            <a:r>
              <a:rPr lang="ko-KR" altLang="en-US" dirty="0">
                <a:solidFill>
                  <a:schemeClr val="tx1"/>
                </a:solidFill>
              </a:rPr>
              <a:t> </a:t>
            </a:r>
            <a:r>
              <a:rPr lang="en-US" altLang="ko-KR" b="0" dirty="0">
                <a:solidFill>
                  <a:schemeClr val="tx1"/>
                </a:solidFill>
              </a:rPr>
              <a:t>: It is classified for the aging process of vessel from type 1 to type 7 and displays the vascular state of each type in percent(%).  Type 1 shows the best vascular state and when the senility is under progress, it makes higher types. </a:t>
            </a:r>
            <a:r>
              <a:rPr lang="en-US" altLang="ko-KR" b="0" dirty="0" smtClean="0">
                <a:solidFill>
                  <a:schemeClr val="tx1"/>
                </a:solidFill>
              </a:rPr>
              <a:t> </a:t>
            </a:r>
            <a:endParaRPr lang="en-US" altLang="ko-KR" b="0" dirty="0">
              <a:solidFill>
                <a:schemeClr val="tx1"/>
              </a:solidFill>
            </a:endParaRPr>
          </a:p>
          <a:p>
            <a:r>
              <a:rPr lang="ko-KR" altLang="en-US" b="0" dirty="0">
                <a:solidFill>
                  <a:schemeClr val="tx1"/>
                </a:solidFill>
              </a:rPr>
              <a:t>              </a:t>
            </a:r>
            <a:endParaRPr lang="en-US" altLang="ko-KR" b="0" dirty="0">
              <a:solidFill>
                <a:schemeClr val="tx1"/>
              </a:solidFill>
            </a:endParaRPr>
          </a:p>
        </p:txBody>
      </p:sp>
      <p:sp>
        <p:nvSpPr>
          <p:cNvPr id="45" name="TextBox 3" descr="격자 울타리"/>
          <p:cNvSpPr txBox="1">
            <a:spLocks noChangeArrowheads="1"/>
          </p:cNvSpPr>
          <p:nvPr/>
        </p:nvSpPr>
        <p:spPr bwMode="auto">
          <a:xfrm>
            <a:off x="287338" y="6176964"/>
            <a:ext cx="290512" cy="207216"/>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11</a:t>
            </a:r>
          </a:p>
        </p:txBody>
      </p:sp>
      <p:sp>
        <p:nvSpPr>
          <p:cNvPr id="4120" name="TextBox 19"/>
          <p:cNvSpPr txBox="1">
            <a:spLocks noChangeArrowheads="1"/>
          </p:cNvSpPr>
          <p:nvPr/>
        </p:nvSpPr>
        <p:spPr bwMode="auto">
          <a:xfrm>
            <a:off x="577851" y="6170614"/>
            <a:ext cx="5287963" cy="714375"/>
          </a:xfrm>
          <a:prstGeom prst="rect">
            <a:avLst/>
          </a:prstGeom>
          <a:noFill/>
          <a:ln w="9525">
            <a:noFill/>
            <a:miter lim="800000"/>
            <a:headEnd/>
            <a:tailEnd/>
          </a:ln>
        </p:spPr>
        <p:txBody>
          <a:bodyPr lIns="83292" tIns="41646" rIns="83292" bIns="41646"/>
          <a:lstStyle/>
          <a:p>
            <a:pPr eaLnBrk="1" hangingPunct="1"/>
            <a:r>
              <a:rPr lang="en-US" altLang="ko-KR" dirty="0">
                <a:solidFill>
                  <a:schemeClr val="tx1"/>
                </a:solidFill>
              </a:rPr>
              <a:t>EC</a:t>
            </a:r>
            <a:r>
              <a:rPr lang="en-US" altLang="ko-KR" b="0" dirty="0">
                <a:solidFill>
                  <a:schemeClr val="tx1"/>
                </a:solidFill>
              </a:rPr>
              <a:t> (</a:t>
            </a:r>
            <a:r>
              <a:rPr kumimoji="1" lang="en-US" altLang="ko-KR" b="0" dirty="0">
                <a:latin typeface="휴먼엑스포" pitchFamily="18" charset="-127"/>
                <a:ea typeface="굴림" charset="-127"/>
              </a:rPr>
              <a:t>Eccentric Constriction) </a:t>
            </a:r>
            <a:r>
              <a:rPr lang="en-US" altLang="ko-KR" b="0" dirty="0">
                <a:solidFill>
                  <a:schemeClr val="tx1"/>
                </a:solidFill>
              </a:rPr>
              <a:t>: </a:t>
            </a:r>
            <a:r>
              <a:rPr lang="en-US" altLang="ko-KR" b="0" dirty="0" smtClean="0">
                <a:solidFill>
                  <a:schemeClr val="tx1"/>
                </a:solidFill>
              </a:rPr>
              <a:t>It </a:t>
            </a:r>
            <a:r>
              <a:rPr lang="en-US" altLang="ko-KR" b="0" dirty="0">
                <a:solidFill>
                  <a:schemeClr val="tx1"/>
                </a:solidFill>
              </a:rPr>
              <a:t>means the cardiac output </a:t>
            </a:r>
            <a:r>
              <a:rPr lang="en-US" altLang="ko-KR" b="0" dirty="0" smtClean="0">
                <a:solidFill>
                  <a:schemeClr val="tx1"/>
                </a:solidFill>
              </a:rPr>
              <a:t>power from left ventricle to artery. </a:t>
            </a:r>
            <a:endParaRPr lang="en-US" altLang="ko-KR" b="0" dirty="0">
              <a:solidFill>
                <a:schemeClr val="tx1"/>
              </a:solidFill>
            </a:endParaRPr>
          </a:p>
          <a:p>
            <a:pPr eaLnBrk="1" hangingPunct="1"/>
            <a:r>
              <a:rPr lang="en-US" altLang="ko-KR" dirty="0">
                <a:solidFill>
                  <a:schemeClr val="tx1"/>
                </a:solidFill>
              </a:rPr>
              <a:t>AE (Arterial Elasticity</a:t>
            </a:r>
            <a:r>
              <a:rPr kumimoji="1" lang="en-US" altLang="ko-KR" b="0" dirty="0">
                <a:latin typeface="휴먼엑스포" pitchFamily="18" charset="-127"/>
                <a:ea typeface="굴림" charset="-127"/>
              </a:rPr>
              <a:t>) </a:t>
            </a:r>
            <a:r>
              <a:rPr kumimoji="1" lang="en-US" altLang="ko-KR" b="0" dirty="0">
                <a:latin typeface="+mn-lt"/>
                <a:ea typeface="굴림" charset="-127"/>
              </a:rPr>
              <a:t>: </a:t>
            </a:r>
            <a:r>
              <a:rPr kumimoji="1" lang="en-US" altLang="ko-KR" b="0" dirty="0" smtClean="0">
                <a:latin typeface="+mn-lt"/>
                <a:ea typeface="굴림" charset="-127"/>
              </a:rPr>
              <a:t>The wave reflected from</a:t>
            </a:r>
            <a:r>
              <a:rPr lang="en-US" altLang="ko-KR" b="0" dirty="0" smtClean="0">
                <a:solidFill>
                  <a:schemeClr val="tx1"/>
                </a:solidFill>
                <a:latin typeface="+mn-lt"/>
              </a:rPr>
              <a:t> elasticity </a:t>
            </a:r>
            <a:r>
              <a:rPr lang="en-US" altLang="ko-KR" b="0" dirty="0" smtClean="0">
                <a:solidFill>
                  <a:schemeClr val="tx1"/>
                </a:solidFill>
              </a:rPr>
              <a:t>of vascular wall when to output blood in heart.</a:t>
            </a:r>
            <a:endParaRPr lang="en-US" altLang="ko-KR" b="0" dirty="0">
              <a:solidFill>
                <a:schemeClr val="tx1"/>
              </a:solidFill>
            </a:endParaRPr>
          </a:p>
          <a:p>
            <a:pPr eaLnBrk="1" hangingPunct="1"/>
            <a:r>
              <a:rPr lang="en-US" altLang="ko-KR" dirty="0">
                <a:solidFill>
                  <a:schemeClr val="tx1"/>
                </a:solidFill>
              </a:rPr>
              <a:t>RBV</a:t>
            </a:r>
            <a:r>
              <a:rPr lang="en-US" altLang="ko-KR" b="0" dirty="0">
                <a:solidFill>
                  <a:schemeClr val="tx1"/>
                </a:solidFill>
              </a:rPr>
              <a:t> (</a:t>
            </a:r>
            <a:r>
              <a:rPr kumimoji="1" lang="en-US" altLang="ko-KR" b="0" dirty="0">
                <a:latin typeface="휴먼엑스포" pitchFamily="18" charset="-127"/>
                <a:ea typeface="굴림" charset="-127"/>
              </a:rPr>
              <a:t>Remaining Blood Volume ) </a:t>
            </a:r>
            <a:r>
              <a:rPr lang="en-US" altLang="ko-KR" b="0" dirty="0">
                <a:solidFill>
                  <a:schemeClr val="tx1"/>
                </a:solidFill>
              </a:rPr>
              <a:t>: It means the remaining blood volume after cardiac constriction. (The smaller the value is, the better the health is) </a:t>
            </a:r>
            <a:r>
              <a:rPr lang="en-US" altLang="ko-KR" b="0" dirty="0" smtClean="0">
                <a:solidFill>
                  <a:schemeClr val="tx1"/>
                </a:solidFill>
              </a:rPr>
              <a:t> All </a:t>
            </a:r>
            <a:r>
              <a:rPr lang="en-US" altLang="ko-KR" b="0" dirty="0">
                <a:solidFill>
                  <a:schemeClr val="tx1"/>
                </a:solidFill>
              </a:rPr>
              <a:t>parameters mean the normal as a good state and the optimal is much better. </a:t>
            </a:r>
          </a:p>
        </p:txBody>
      </p:sp>
      <p:sp>
        <p:nvSpPr>
          <p:cNvPr id="47" name="TextBox 3" descr="격자 울타리"/>
          <p:cNvSpPr txBox="1">
            <a:spLocks noChangeArrowheads="1"/>
          </p:cNvSpPr>
          <p:nvPr/>
        </p:nvSpPr>
        <p:spPr bwMode="auto">
          <a:xfrm>
            <a:off x="287338" y="6972301"/>
            <a:ext cx="290512" cy="207216"/>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12</a:t>
            </a:r>
          </a:p>
        </p:txBody>
      </p:sp>
      <p:sp>
        <p:nvSpPr>
          <p:cNvPr id="4122" name="TextBox 19"/>
          <p:cNvSpPr txBox="1">
            <a:spLocks noChangeArrowheads="1"/>
          </p:cNvSpPr>
          <p:nvPr/>
        </p:nvSpPr>
        <p:spPr bwMode="auto">
          <a:xfrm>
            <a:off x="635027" y="6921102"/>
            <a:ext cx="5287963" cy="516829"/>
          </a:xfrm>
          <a:prstGeom prst="rect">
            <a:avLst/>
          </a:prstGeom>
          <a:noFill/>
          <a:ln w="9525">
            <a:noFill/>
            <a:miter lim="800000"/>
            <a:headEnd/>
            <a:tailEnd/>
          </a:ln>
        </p:spPr>
        <p:txBody>
          <a:bodyPr lIns="83292" tIns="41646" rIns="83292" bIns="41646"/>
          <a:lstStyle/>
          <a:p>
            <a:pPr eaLnBrk="1" hangingPunct="1"/>
            <a:r>
              <a:rPr lang="en-US" altLang="ko-KR" dirty="0">
                <a:solidFill>
                  <a:schemeClr val="tx1"/>
                </a:solidFill>
              </a:rPr>
              <a:t>Wave Type</a:t>
            </a:r>
            <a:r>
              <a:rPr lang="ko-KR" altLang="en-US" b="0" dirty="0">
                <a:solidFill>
                  <a:schemeClr val="tx1"/>
                </a:solidFill>
              </a:rPr>
              <a:t> </a:t>
            </a:r>
            <a:r>
              <a:rPr lang="en-US" altLang="ko-KR" b="0" dirty="0">
                <a:solidFill>
                  <a:schemeClr val="tx1"/>
                </a:solidFill>
              </a:rPr>
              <a:t>: It displays the representative type that has more percentages out of all types. Type 1 – As the best type, it has the best blood circulation and good elasticity.</a:t>
            </a:r>
          </a:p>
          <a:p>
            <a:pPr eaLnBrk="1" hangingPunct="1"/>
            <a:r>
              <a:rPr lang="en-US" altLang="ko-KR" b="0" dirty="0">
                <a:solidFill>
                  <a:schemeClr val="tx1"/>
                </a:solidFill>
              </a:rPr>
              <a:t>Over Type 5 – It gets more aged in the vessel and may have arteriosclerosis, high blood pressure or diabetes. </a:t>
            </a:r>
          </a:p>
        </p:txBody>
      </p:sp>
      <p:sp>
        <p:nvSpPr>
          <p:cNvPr id="49" name="TextBox 3" descr="격자 울타리"/>
          <p:cNvSpPr txBox="1">
            <a:spLocks noChangeArrowheads="1"/>
          </p:cNvSpPr>
          <p:nvPr/>
        </p:nvSpPr>
        <p:spPr bwMode="auto">
          <a:xfrm>
            <a:off x="277814" y="7500565"/>
            <a:ext cx="290512" cy="207216"/>
          </a:xfrm>
          <a:prstGeom prst="rect">
            <a:avLst/>
          </a:prstGeom>
          <a:pattFill prst="trellis">
            <a:fgClr>
              <a:srgbClr val="FFFF99"/>
            </a:fgClr>
            <a:bgClr>
              <a:srgbClr val="F5FFE6"/>
            </a:bgClr>
          </a:pattFill>
          <a:ln w="9525" algn="ctr">
            <a:solidFill>
              <a:srgbClr val="98B954"/>
            </a:solidFill>
            <a:miter lim="800000"/>
            <a:headEnd/>
            <a:tailEnd/>
          </a:ln>
          <a:effectLst>
            <a:outerShdw dist="20000" dir="5400000" rotWithShape="0">
              <a:srgbClr val="000000">
                <a:alpha val="37999"/>
              </a:srgbClr>
            </a:outerShdw>
          </a:effectLst>
        </p:spPr>
        <p:txBody>
          <a:bodyPr lIns="83292" tIns="41646" rIns="83292" bIns="41646">
            <a:spAutoFit/>
          </a:bodyPr>
          <a:lstStyle/>
          <a:p>
            <a:pPr>
              <a:defRPr/>
            </a:pPr>
            <a:r>
              <a:rPr lang="en-US" altLang="ko-KR" dirty="0"/>
              <a:t>13</a:t>
            </a:r>
          </a:p>
        </p:txBody>
      </p:sp>
      <p:sp>
        <p:nvSpPr>
          <p:cNvPr id="4124" name="TextBox 19"/>
          <p:cNvSpPr txBox="1">
            <a:spLocks noChangeArrowheads="1"/>
          </p:cNvSpPr>
          <p:nvPr/>
        </p:nvSpPr>
        <p:spPr bwMode="auto">
          <a:xfrm>
            <a:off x="683418" y="7483710"/>
            <a:ext cx="5287963" cy="240926"/>
          </a:xfrm>
          <a:prstGeom prst="rect">
            <a:avLst/>
          </a:prstGeom>
          <a:noFill/>
          <a:ln w="9525">
            <a:noFill/>
            <a:miter lim="800000"/>
            <a:headEnd/>
            <a:tailEnd/>
          </a:ln>
        </p:spPr>
        <p:txBody>
          <a:bodyPr lIns="83292" tIns="41646" rIns="83292" bIns="41646"/>
          <a:lstStyle/>
          <a:p>
            <a:r>
              <a:rPr lang="en-US" altLang="ko-KR" dirty="0" smtClean="0">
                <a:solidFill>
                  <a:schemeClr val="tx1"/>
                </a:solidFill>
              </a:rPr>
              <a:t>Comment </a:t>
            </a:r>
            <a:r>
              <a:rPr lang="en-US" altLang="ko-KR" b="0" dirty="0">
                <a:solidFill>
                  <a:schemeClr val="tx1"/>
                </a:solidFill>
              </a:rPr>
              <a:t>: </a:t>
            </a:r>
            <a:r>
              <a:rPr lang="en-US" altLang="ko-KR" b="0" dirty="0" smtClean="0">
                <a:solidFill>
                  <a:schemeClr val="tx1"/>
                </a:solidFill>
              </a:rPr>
              <a:t>It gives general result of all vascular tests.</a:t>
            </a:r>
            <a:endParaRPr lang="en-US" altLang="ko-KR" b="0" dirty="0">
              <a:solidFill>
                <a:schemeClr val="tx1"/>
              </a:solidFill>
            </a:endParaRPr>
          </a:p>
          <a:p>
            <a:r>
              <a:rPr lang="ko-KR" altLang="en-US" b="0" dirty="0">
                <a:solidFill>
                  <a:schemeClr val="tx1"/>
                </a:solidFill>
              </a:rPr>
              <a:t>              </a:t>
            </a:r>
            <a:endParaRPr lang="en-US" altLang="ko-KR" b="0" dirty="0">
              <a:solidFill>
                <a:schemeClr val="tx1"/>
              </a:solidFill>
            </a:endParaRPr>
          </a:p>
        </p:txBody>
      </p:sp>
      <p:sp>
        <p:nvSpPr>
          <p:cNvPr id="29" name="바닥글 개체 틀 28"/>
          <p:cNvSpPr>
            <a:spLocks noGrp="1"/>
          </p:cNvSpPr>
          <p:nvPr>
            <p:ph type="ftr" sz="quarter" idx="11"/>
          </p:nvPr>
        </p:nvSpPr>
        <p:spPr/>
        <p:txBody>
          <a:bodyPr/>
          <a:lstStyle/>
          <a:p>
            <a:pPr>
              <a:defRPr/>
            </a:pPr>
            <a:r>
              <a:rPr lang="en-US" altLang="ko-KR" dirty="0" smtClean="0"/>
              <a:t>Copyright 2013 MEDICORE All rights reserved.</a:t>
            </a:r>
            <a:endParaRPr lang="ko-KR"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774</Words>
  <Application>Microsoft Office PowerPoint</Application>
  <PresentationFormat>Benutzerdefiniert</PresentationFormat>
  <Paragraphs>66</Paragraphs>
  <Slides>3</Slides>
  <Notes>3</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Office 테마</vt:lpstr>
      <vt:lpstr>PowerPoint-Präsentation</vt:lpstr>
      <vt:lpstr>PowerPoint-Präsentation</vt:lpstr>
      <vt:lpstr>PowerPoint-Präsentation</vt:lpstr>
    </vt:vector>
  </TitlesOfParts>
  <Company>임상마케팅</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진란희</dc:creator>
  <cp:lastModifiedBy>Praxis</cp:lastModifiedBy>
  <cp:revision>94</cp:revision>
  <cp:lastPrinted>2013-11-20T01:55:26Z</cp:lastPrinted>
  <dcterms:created xsi:type="dcterms:W3CDTF">2010-11-09T06:20:03Z</dcterms:created>
  <dcterms:modified xsi:type="dcterms:W3CDTF">2017-05-09T21:45:27Z</dcterms:modified>
</cp:coreProperties>
</file>